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4"/>
  </p:notesMasterIdLst>
  <p:handoutMasterIdLst>
    <p:handoutMasterId r:id="rId15"/>
  </p:handoutMasterIdLst>
  <p:sldIdLst>
    <p:sldId id="256" r:id="rId5"/>
    <p:sldId id="283" r:id="rId6"/>
    <p:sldId id="281" r:id="rId7"/>
    <p:sldId id="257" r:id="rId8"/>
    <p:sldId id="258" r:id="rId9"/>
    <p:sldId id="282" r:id="rId10"/>
    <p:sldId id="280" r:id="rId11"/>
    <p:sldId id="278"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0655" autoAdjust="0"/>
  </p:normalViewPr>
  <p:slideViewPr>
    <p:cSldViewPr snapToGrid="0">
      <p:cViewPr varScale="1">
        <p:scale>
          <a:sx n="58" d="100"/>
          <a:sy n="58" d="100"/>
        </p:scale>
        <p:origin x="988" y="48"/>
      </p:cViewPr>
      <p:guideLst/>
    </p:cSldViewPr>
  </p:slideViewPr>
  <p:outlineViewPr>
    <p:cViewPr>
      <p:scale>
        <a:sx n="33" d="100"/>
        <a:sy n="33" d="100"/>
      </p:scale>
      <p:origin x="0" y="-288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3403" y="29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9/14/2024</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9/14/2024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1</a:t>
            </a:fld>
            <a:endParaRPr lang="en-US" dirty="0"/>
          </a:p>
        </p:txBody>
      </p:sp>
    </p:spTree>
    <p:extLst>
      <p:ext uri="{BB962C8B-B14F-4D97-AF65-F5344CB8AC3E}">
        <p14:creationId xmlns:p14="http://schemas.microsoft.com/office/powerpoint/2010/main" val="1778128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3</a:t>
            </a:fld>
            <a:endParaRPr lang="en-US" dirty="0"/>
          </a:p>
        </p:txBody>
      </p:sp>
    </p:spTree>
    <p:extLst>
      <p:ext uri="{BB962C8B-B14F-4D97-AF65-F5344CB8AC3E}">
        <p14:creationId xmlns:p14="http://schemas.microsoft.com/office/powerpoint/2010/main" val="1025326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4</a:t>
            </a:fld>
            <a:endParaRPr lang="en-US" dirty="0"/>
          </a:p>
        </p:txBody>
      </p:sp>
    </p:spTree>
    <p:extLst>
      <p:ext uri="{BB962C8B-B14F-4D97-AF65-F5344CB8AC3E}">
        <p14:creationId xmlns:p14="http://schemas.microsoft.com/office/powerpoint/2010/main" val="4040438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5</a:t>
            </a:fld>
            <a:endParaRPr lang="en-US" dirty="0"/>
          </a:p>
        </p:txBody>
      </p:sp>
    </p:spTree>
    <p:extLst>
      <p:ext uri="{BB962C8B-B14F-4D97-AF65-F5344CB8AC3E}">
        <p14:creationId xmlns:p14="http://schemas.microsoft.com/office/powerpoint/2010/main" val="2843954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6</a:t>
            </a:fld>
            <a:endParaRPr lang="en-US" dirty="0"/>
          </a:p>
        </p:txBody>
      </p:sp>
    </p:spTree>
    <p:extLst>
      <p:ext uri="{BB962C8B-B14F-4D97-AF65-F5344CB8AC3E}">
        <p14:creationId xmlns:p14="http://schemas.microsoft.com/office/powerpoint/2010/main" val="236659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7</a:t>
            </a:fld>
            <a:endParaRPr lang="en-US" dirty="0"/>
          </a:p>
        </p:txBody>
      </p:sp>
    </p:spTree>
    <p:extLst>
      <p:ext uri="{BB962C8B-B14F-4D97-AF65-F5344CB8AC3E}">
        <p14:creationId xmlns:p14="http://schemas.microsoft.com/office/powerpoint/2010/main" val="2066144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8</a:t>
            </a:fld>
            <a:endParaRPr lang="en-US" dirty="0"/>
          </a:p>
        </p:txBody>
      </p:sp>
    </p:spTree>
    <p:extLst>
      <p:ext uri="{BB962C8B-B14F-4D97-AF65-F5344CB8AC3E}">
        <p14:creationId xmlns:p14="http://schemas.microsoft.com/office/powerpoint/2010/main" val="21825226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9</a:t>
            </a:fld>
            <a:endParaRPr lang="en-US" dirty="0"/>
          </a:p>
        </p:txBody>
      </p:sp>
    </p:spTree>
    <p:extLst>
      <p:ext uri="{BB962C8B-B14F-4D97-AF65-F5344CB8AC3E}">
        <p14:creationId xmlns:p14="http://schemas.microsoft.com/office/powerpoint/2010/main" val="7026838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41918" y="3329790"/>
            <a:ext cx="4941771" cy="3200400"/>
          </a:xfrm>
        </p:spPr>
        <p:txBody>
          <a:bodyPr anchor="ctr">
            <a:noAutofit/>
          </a:bodyPr>
          <a:lstStyle>
            <a:lvl1pPr algn="l">
              <a:defRPr sz="3600" spc="150" baseline="0"/>
            </a:lvl1pPr>
          </a:lstStyle>
          <a:p>
            <a:r>
              <a:rPr lang="en-US" dirty="0"/>
              <a:t>CLICK TO add title</a:t>
            </a:r>
          </a:p>
        </p:txBody>
      </p:sp>
      <p:pic>
        <p:nvPicPr>
          <p:cNvPr id="8" name="Graphic 7">
            <a:extLst>
              <a:ext uri="{FF2B5EF4-FFF2-40B4-BE49-F238E27FC236}">
                <a16:creationId xmlns:a16="http://schemas.microsoft.com/office/drawing/2014/main" id="{A04F1E16-9A84-4D0E-9706-79C396AF6AE6}"/>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1">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a:xfrm>
            <a:off x="838201" y="895350"/>
            <a:ext cx="3247662" cy="1917700"/>
          </a:xfrm>
        </p:spPr>
        <p:txBody>
          <a:bodyPr>
            <a:normAutofit/>
          </a:bodyPr>
          <a:lstStyle>
            <a:lvl1pPr algn="l">
              <a:defRPr lang="en-US" sz="2400" kern="1200" spc="150" baseline="0" dirty="0">
                <a:solidFill>
                  <a:schemeClr val="tx1"/>
                </a:solidFill>
                <a:latin typeface="+mj-lt"/>
                <a:ea typeface="+mj-ea"/>
                <a:cs typeface="+mj-cs"/>
              </a:defRPr>
            </a:lvl1pPr>
          </a:lstStyle>
          <a:p>
            <a:r>
              <a:rPr lang="en-US" dirty="0"/>
              <a:t>CLICK TO add title</a:t>
            </a:r>
          </a:p>
        </p:txBody>
      </p:sp>
      <p:sp>
        <p:nvSpPr>
          <p:cNvPr id="3" name="Content Placeholder 3">
            <a:extLst>
              <a:ext uri="{FF2B5EF4-FFF2-40B4-BE49-F238E27FC236}">
                <a16:creationId xmlns:a16="http://schemas.microsoft.com/office/drawing/2014/main" id="{A14C3057-3BCC-F9A2-98D8-17DDB36F1823}"/>
              </a:ext>
            </a:extLst>
          </p:cNvPr>
          <p:cNvSpPr>
            <a:spLocks noGrp="1"/>
          </p:cNvSpPr>
          <p:nvPr>
            <p:ph sz="half" idx="16" hasCustomPrompt="1"/>
          </p:nvPr>
        </p:nvSpPr>
        <p:spPr>
          <a:xfrm>
            <a:off x="838200" y="2813049"/>
            <a:ext cx="3247662" cy="3238499"/>
          </a:xfrm>
        </p:spPr>
        <p:txBody>
          <a:bodyPr tIns="0">
            <a:normAutofit/>
          </a:bodyPr>
          <a:lstStyle>
            <a:lvl1pPr marL="0" indent="0">
              <a:lnSpc>
                <a:spcPct val="100000"/>
              </a:lnSpc>
              <a:buFont typeface="Arial" panose="020B0604020202020204" pitchFamily="34" charset="0"/>
              <a:buNone/>
              <a:defRPr sz="1800" b="0"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52144"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4216396" y="895927"/>
            <a:ext cx="7137404" cy="5115889"/>
          </a:xfrm>
        </p:spPr>
        <p:txBody>
          <a:bodyPr>
            <a:normAutofit/>
          </a:bodyPr>
          <a:lstStyle>
            <a:lvl1pPr marL="0" indent="0" algn="ctr">
              <a:buNone/>
              <a:defRPr sz="2000"/>
            </a:lvl1pPr>
          </a:lstStyle>
          <a:p>
            <a:r>
              <a:rPr lang="en-US"/>
              <a:t>Click icon to add table</a:t>
            </a:r>
            <a:endParaRPr lang="en-US" dirty="0"/>
          </a:p>
        </p:txBody>
      </p:sp>
      <p:sp>
        <p:nvSpPr>
          <p:cNvPr id="10" name="Footer Placeholder 4">
            <a:extLst>
              <a:ext uri="{FF2B5EF4-FFF2-40B4-BE49-F238E27FC236}">
                <a16:creationId xmlns:a16="http://schemas.microsoft.com/office/drawing/2014/main" id="{5F91997C-538B-C8B9-14D7-31A1932F69C3}"/>
              </a:ext>
            </a:extLst>
          </p:cNvPr>
          <p:cNvSpPr>
            <a:spLocks noGrp="1"/>
          </p:cNvSpPr>
          <p:nvPr>
            <p:ph type="ftr" sz="quarter" idx="11"/>
          </p:nvPr>
        </p:nvSpPr>
        <p:spPr>
          <a:xfrm>
            <a:off x="731615" y="6356349"/>
            <a:ext cx="3819228" cy="365125"/>
          </a:xfrm>
        </p:spPr>
        <p:txBody>
          <a:bodyPr/>
          <a:lstStyle>
            <a:lvl1pPr algn="l">
              <a:defRPr sz="900"/>
            </a:lvl1pPr>
          </a:lstStyle>
          <a:p>
            <a:r>
              <a:rPr lang="en-US" dirty="0"/>
              <a:t>PRESENTATION TITLE</a:t>
            </a:r>
          </a:p>
        </p:txBody>
      </p:sp>
      <p:sp>
        <p:nvSpPr>
          <p:cNvPr id="11" name="Slide Number Placeholder 5">
            <a:extLst>
              <a:ext uri="{FF2B5EF4-FFF2-40B4-BE49-F238E27FC236}">
                <a16:creationId xmlns:a16="http://schemas.microsoft.com/office/drawing/2014/main" id="{1F777EF4-982E-9337-7E82-31DC723C1273}"/>
              </a:ext>
            </a:extLst>
          </p:cNvPr>
          <p:cNvSpPr>
            <a:spLocks noGrp="1"/>
          </p:cNvSpPr>
          <p:nvPr>
            <p:ph type="sldNum" sz="quarter" idx="12"/>
          </p:nvPr>
        </p:nvSpPr>
        <p:spPr>
          <a:xfrm>
            <a:off x="10373350" y="6356349"/>
            <a:ext cx="987552" cy="365125"/>
          </a:xfrm>
        </p:spPr>
        <p:txBody>
          <a:bodyPr/>
          <a:lstStyle>
            <a:lvl1pPr>
              <a:defRPr sz="900"/>
            </a:lvl1pPr>
          </a:lstStyle>
          <a:p>
            <a:fld id="{A49DFD55-3C28-40EF-9E31-A92D2E4017FF}" type="slidenum">
              <a:rPr lang="en-US" smtClean="0"/>
              <a:pPr/>
              <a:t>‹#›</a:t>
            </a:fld>
            <a:endParaRPr lang="en-US" dirty="0"/>
          </a:p>
        </p:txBody>
      </p:sp>
      <p:grpSp>
        <p:nvGrpSpPr>
          <p:cNvPr id="14" name="Group 13">
            <a:extLst>
              <a:ext uri="{FF2B5EF4-FFF2-40B4-BE49-F238E27FC236}">
                <a16:creationId xmlns:a16="http://schemas.microsoft.com/office/drawing/2014/main" id="{E34303BA-AFB6-0E22-486F-785994E3B7B1}"/>
              </a:ext>
              <a:ext uri="{C183D7F6-B498-43B3-948B-1728B52AA6E4}">
                <adec:decorative xmlns:adec="http://schemas.microsoft.com/office/drawing/2017/decorative" val="1"/>
              </a:ext>
            </a:extLst>
          </p:cNvPr>
          <p:cNvGrpSpPr/>
          <p:nvPr userDrawn="1"/>
        </p:nvGrpSpPr>
        <p:grpSpPr>
          <a:xfrm>
            <a:off x="0" y="0"/>
            <a:ext cx="2327564" cy="1505528"/>
            <a:chOff x="0" y="0"/>
            <a:chExt cx="2238376" cy="3105150"/>
          </a:xfrm>
        </p:grpSpPr>
        <p:cxnSp>
          <p:nvCxnSpPr>
            <p:cNvPr id="15" name="Straight Connector 14">
              <a:extLst>
                <a:ext uri="{FF2B5EF4-FFF2-40B4-BE49-F238E27FC236}">
                  <a16:creationId xmlns:a16="http://schemas.microsoft.com/office/drawing/2014/main" id="{F66E3A08-02EB-7B54-5089-E7A7F19FD725}"/>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814F9BE5-00B2-ADDF-771C-AB098B36C820}"/>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28081630"/>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838200" y="337192"/>
            <a:ext cx="5655197" cy="1997867"/>
          </a:xfrm>
        </p:spPr>
        <p:txBody>
          <a:bodyPr anchor="b">
            <a:normAutofit/>
          </a:bodyPr>
          <a:lstStyle>
            <a:lvl1pPr>
              <a:defRPr lang="en-US" sz="2800" kern="1200" spc="150" baseline="0" dirty="0">
                <a:solidFill>
                  <a:schemeClr val="tx1"/>
                </a:solidFill>
                <a:latin typeface="+mj-lt"/>
                <a:ea typeface="+mj-ea"/>
                <a:cs typeface="+mj-cs"/>
              </a:defRPr>
            </a:lvl1pPr>
          </a:lstStyle>
          <a:p>
            <a:r>
              <a:rPr lang="en-US" dirty="0"/>
              <a:t>CLICK TO add title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838200" y="2705177"/>
            <a:ext cx="5733772" cy="448990"/>
          </a:xfrm>
        </p:spPr>
        <p:txBody>
          <a:bodyPr anchor="ctr">
            <a:noAutofit/>
          </a:bodyPr>
          <a:lstStyle>
            <a:lvl1pPr marL="0" indent="0">
              <a:buNone/>
              <a:defRPr lang="en-US" sz="1800" b="1" kern="1200" spc="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hasCustomPrompt="1"/>
          </p:nvPr>
        </p:nvSpPr>
        <p:spPr>
          <a:xfrm>
            <a:off x="838199" y="3154166"/>
            <a:ext cx="5733773" cy="3032733"/>
          </a:xfrm>
        </p:spPr>
        <p:txBody>
          <a:bodyPr>
            <a:normAutofit/>
          </a:bodyPr>
          <a:lstStyle>
            <a:lvl1pPr marL="285750" indent="-285750">
              <a:lnSpc>
                <a:spcPct val="100000"/>
              </a:lnSpc>
              <a:buFont typeface="Arial" panose="020B0604020202020204" pitchFamily="34" charset="0"/>
              <a:buChar char="•"/>
              <a:defRPr sz="1800" spc="50" baseline="0"/>
            </a:lvl1pPr>
            <a:lvl2pPr marL="742950" indent="-285750">
              <a:lnSpc>
                <a:spcPct val="100000"/>
              </a:lnSpc>
              <a:buFont typeface="Arial" panose="020B0604020202020204" pitchFamily="34" charset="0"/>
              <a:buChar char="•"/>
              <a:defRPr sz="1800" spc="50" baseline="0"/>
            </a:lvl2pPr>
            <a:lvl3pPr marL="1200150" indent="-285750">
              <a:lnSpc>
                <a:spcPct val="100000"/>
              </a:lnSpc>
              <a:buFont typeface="Arial" panose="020B0604020202020204" pitchFamily="34" charset="0"/>
              <a:buChar char="•"/>
              <a:defRPr sz="1800" spc="50" baseline="0"/>
            </a:lvl3pPr>
            <a:lvl4pPr marL="1657350" indent="-285750">
              <a:lnSpc>
                <a:spcPct val="100000"/>
              </a:lnSpc>
              <a:buFont typeface="Arial" panose="020B0604020202020204" pitchFamily="34" charset="0"/>
              <a:buChar char="•"/>
              <a:defRPr sz="1800" spc="50" baseline="0"/>
            </a:lvl4pPr>
            <a:lvl5pPr marL="2114550" indent="-285750">
              <a:lnSpc>
                <a:spcPct val="100000"/>
              </a:lnSpc>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887108" y="2705177"/>
            <a:ext cx="3943627" cy="448989"/>
          </a:xfrm>
        </p:spPr>
        <p:txBody>
          <a:bodyPr anchor="ctr">
            <a:noAutofit/>
          </a:bodyPr>
          <a:lstStyle>
            <a:lvl1pPr marL="0" indent="0">
              <a:buNone/>
              <a:defRPr lang="en-US" sz="1800" b="1" kern="1200" spc="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7" name="Content Placeholder 3">
            <a:extLst>
              <a:ext uri="{FF2B5EF4-FFF2-40B4-BE49-F238E27FC236}">
                <a16:creationId xmlns:a16="http://schemas.microsoft.com/office/drawing/2014/main" id="{0120DFF5-B64A-9744-4500-1D7BBA19BF1C}"/>
              </a:ext>
            </a:extLst>
          </p:cNvPr>
          <p:cNvSpPr>
            <a:spLocks noGrp="1"/>
          </p:cNvSpPr>
          <p:nvPr>
            <p:ph sz="half" idx="14" hasCustomPrompt="1"/>
          </p:nvPr>
        </p:nvSpPr>
        <p:spPr>
          <a:xfrm>
            <a:off x="7887107" y="3164867"/>
            <a:ext cx="3943627" cy="3032733"/>
          </a:xfrm>
        </p:spPr>
        <p:txBody>
          <a:bodyPr tIns="0">
            <a:normAutofit/>
          </a:bodyPr>
          <a:lstStyle>
            <a:lvl1pPr marL="0" indent="0">
              <a:lnSpc>
                <a:spcPct val="100000"/>
              </a:lnSpc>
              <a:buFont typeface="Arial" panose="020B0604020202020204" pitchFamily="34" charset="0"/>
              <a:buNone/>
              <a:defRPr sz="1800" b="0"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52144"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a:xfrm>
            <a:off x="843986" y="6356350"/>
            <a:ext cx="4114800" cy="365125"/>
          </a:xfrm>
        </p:spPr>
        <p:txBody>
          <a:bodyPr/>
          <a:lstStyle>
            <a:lvl1pPr algn="l">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3" name="Graphic 12">
            <a:extLst>
              <a:ext uri="{FF2B5EF4-FFF2-40B4-BE49-F238E27FC236}">
                <a16:creationId xmlns:a16="http://schemas.microsoft.com/office/drawing/2014/main" id="{E0588715-35AD-8BE1-A5FC-E28BDD3854A6}"/>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8645" t="319" r="28732" b="73496"/>
          <a:stretch/>
        </p:blipFill>
        <p:spPr>
          <a:xfrm rot="10800000" flipH="1">
            <a:off x="6308436" y="-11"/>
            <a:ext cx="5883564" cy="236642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2">
    <p:bg>
      <p:bgRef idx="1001">
        <a:schemeClr val="bg1"/>
      </p:bgRef>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544E9C70-0200-3C21-7766-CB9EA5FBFA88}"/>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1" name="Straight Connector 10">
              <a:extLst>
                <a:ext uri="{FF2B5EF4-FFF2-40B4-BE49-F238E27FC236}">
                  <a16:creationId xmlns:a16="http://schemas.microsoft.com/office/drawing/2014/main" id="{1D5E4B16-2071-DEE9-BE53-F35AFBEFCA57}"/>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CB2B071-0355-D550-18A8-9D515CA1698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a:xfrm>
            <a:off x="838200" y="353550"/>
            <a:ext cx="10515600" cy="1325563"/>
          </a:xfrm>
        </p:spPr>
        <p:txBody>
          <a:bodyPr anchor="b">
            <a:normAutofit/>
          </a:bodyPr>
          <a:lstStyle>
            <a:lvl1pPr algn="ctr">
              <a:defRPr lang="en-US" sz="2800" kern="1200" spc="150" baseline="0" dirty="0">
                <a:solidFill>
                  <a:schemeClr val="tx1"/>
                </a:solidFill>
                <a:latin typeface="+mj-lt"/>
                <a:ea typeface="+mj-ea"/>
                <a:cs typeface="+mj-cs"/>
              </a:defRPr>
            </a:lvl1pPr>
          </a:lstStyle>
          <a:p>
            <a:r>
              <a:rPr lang="en-US" dirty="0"/>
              <a:t>CLICK TO add title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570963"/>
          </a:xfrm>
        </p:spPr>
        <p:txBody>
          <a:bodyPr>
            <a:normAutofit/>
          </a:bodyPr>
          <a:lstStyle>
            <a:lvl1pPr marL="0" indent="0" algn="ctr">
              <a:buNone/>
              <a:defRPr sz="2000"/>
            </a:lvl1pPr>
          </a:lstStyle>
          <a:p>
            <a:r>
              <a:rPr lang="en-US"/>
              <a:t>Click icon to add table</a:t>
            </a:r>
            <a:endParaRPr lang="en-US" dirty="0"/>
          </a:p>
        </p:txBody>
      </p:sp>
      <p:sp>
        <p:nvSpPr>
          <p:cNvPr id="6" name="Footer Placeholder 4">
            <a:extLst>
              <a:ext uri="{FF2B5EF4-FFF2-40B4-BE49-F238E27FC236}">
                <a16:creationId xmlns:a16="http://schemas.microsoft.com/office/drawing/2014/main" id="{BFB554B2-4C33-2975-9F27-94B8AE71DF13}"/>
              </a:ext>
            </a:extLst>
          </p:cNvPr>
          <p:cNvSpPr>
            <a:spLocks noGrp="1"/>
          </p:cNvSpPr>
          <p:nvPr>
            <p:ph type="ftr" sz="quarter" idx="11"/>
          </p:nvPr>
        </p:nvSpPr>
        <p:spPr>
          <a:xfrm>
            <a:off x="838200" y="6356349"/>
            <a:ext cx="3819228" cy="365125"/>
          </a:xfrm>
        </p:spPr>
        <p:txBody>
          <a:bodyPr/>
          <a:lstStyle>
            <a:lvl1pPr algn="l">
              <a:defRPr sz="900"/>
            </a:lvl1pPr>
          </a:lstStyle>
          <a:p>
            <a:r>
              <a:rPr lang="en-US" dirty="0"/>
              <a:t>PRESENTATION TITLE</a:t>
            </a:r>
          </a:p>
        </p:txBody>
      </p:sp>
      <p:sp>
        <p:nvSpPr>
          <p:cNvPr id="7" name="Slide Number Placeholder 5">
            <a:extLst>
              <a:ext uri="{FF2B5EF4-FFF2-40B4-BE49-F238E27FC236}">
                <a16:creationId xmlns:a16="http://schemas.microsoft.com/office/drawing/2014/main" id="{503C6776-E983-2BA3-1054-75996FE0FD22}"/>
              </a:ext>
            </a:extLst>
          </p:cNvPr>
          <p:cNvSpPr>
            <a:spLocks noGrp="1"/>
          </p:cNvSpPr>
          <p:nvPr>
            <p:ph type="sldNum" sz="quarter" idx="12"/>
          </p:nvPr>
        </p:nvSpPr>
        <p:spPr>
          <a:xfrm>
            <a:off x="10373350" y="6356349"/>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add title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hasCustomPrompt="1"/>
          </p:nvPr>
        </p:nvSpPr>
        <p:spPr>
          <a:xfrm>
            <a:off x="4267200" y="3238103"/>
            <a:ext cx="4179570" cy="2850181"/>
          </a:xfrm>
        </p:spPr>
        <p:txBody>
          <a:bodyPr>
            <a:normAutofit/>
          </a:bodyPr>
          <a:lstStyle>
            <a:lvl1pPr marL="0" indent="0" algn="l">
              <a:lnSpc>
                <a:spcPct val="150000"/>
              </a:lnSpc>
              <a:buNone/>
              <a:defRPr sz="18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pic>
        <p:nvPicPr>
          <p:cNvPr id="6" name="Graphic 5">
            <a:extLst>
              <a:ext uri="{FF2B5EF4-FFF2-40B4-BE49-F238E27FC236}">
                <a16:creationId xmlns:a16="http://schemas.microsoft.com/office/drawing/2014/main" id="{ED3361C9-310A-4255-A94E-B77588962DA5}"/>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4267200" y="6356350"/>
            <a:ext cx="4179570" cy="365125"/>
          </a:xfrm>
        </p:spPr>
        <p:txBody>
          <a:bodyPr/>
          <a:lstStyle>
            <a:lvl1pPr algn="l">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4229100" y="0"/>
            <a:ext cx="7962901"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dirty="0"/>
              <a:t>CLICK TO add title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hasCustomPrompt="1"/>
          </p:nvPr>
        </p:nvSpPr>
        <p:spPr>
          <a:xfrm>
            <a:off x="1333500" y="2674013"/>
            <a:ext cx="2895600" cy="3269589"/>
          </a:xfrm>
        </p:spPr>
        <p:txBody>
          <a:bodyPr>
            <a:normAutofit/>
          </a:bodyPr>
          <a:lstStyle>
            <a:lvl1pPr marL="0" indent="0">
              <a:lnSpc>
                <a:spcPct val="140000"/>
              </a:lnSpc>
              <a:spcBef>
                <a:spcPts val="1000"/>
              </a:spcBef>
              <a:buNone/>
              <a:defRPr sz="1800">
                <a:solidFill>
                  <a:schemeClr val="bg1"/>
                </a:solidFill>
              </a:defRPr>
            </a:lvl1pPr>
            <a:lvl2pPr marL="457200" indent="0">
              <a:lnSpc>
                <a:spcPct val="140000"/>
              </a:lnSpc>
              <a:spcBef>
                <a:spcPts val="1000"/>
              </a:spcBef>
              <a:buNone/>
              <a:defRPr sz="1800">
                <a:solidFill>
                  <a:schemeClr val="bg1"/>
                </a:solidFill>
              </a:defRPr>
            </a:lvl2pPr>
            <a:lvl3pPr marL="914400" indent="0">
              <a:lnSpc>
                <a:spcPct val="140000"/>
              </a:lnSpc>
              <a:spcBef>
                <a:spcPts val="1000"/>
              </a:spcBef>
              <a:buNone/>
              <a:defRPr sz="1800">
                <a:solidFill>
                  <a:schemeClr val="bg1"/>
                </a:solidFill>
              </a:defRPr>
            </a:lvl3pPr>
            <a:lvl4pPr marL="1371600" indent="0">
              <a:lnSpc>
                <a:spcPct val="140000"/>
              </a:lnSpc>
              <a:spcBef>
                <a:spcPts val="1000"/>
              </a:spcBef>
              <a:buNone/>
              <a:defRPr sz="1800">
                <a:solidFill>
                  <a:schemeClr val="bg1"/>
                </a:solidFill>
              </a:defRPr>
            </a:lvl4pPr>
            <a:lvl5pPr marL="1828800" indent="0">
              <a:lnSpc>
                <a:spcPct val="140000"/>
              </a:lnSpc>
              <a:spcBef>
                <a:spcPts val="1000"/>
              </a:spcBef>
              <a:buNone/>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1333500" y="6356349"/>
            <a:ext cx="3819228" cy="365125"/>
          </a:xfrm>
        </p:spPr>
        <p:txBody>
          <a:bodyPr/>
          <a:lstStyle>
            <a:lvl1pPr algn="l">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10373350" y="6356349"/>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Break 1">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487018"/>
            <a:ext cx="4179570" cy="3377354"/>
          </a:xfrm>
        </p:spPr>
        <p:txBody>
          <a:bodyPr anchor="b">
            <a:noAutofit/>
          </a:bodyPr>
          <a:lstStyle>
            <a:lvl1pPr algn="l">
              <a:defRPr sz="3600" spc="150" baseline="0">
                <a:solidFill>
                  <a:schemeClr val="tx1"/>
                </a:solidFill>
              </a:defRPr>
            </a:lvl1pPr>
          </a:lstStyle>
          <a:p>
            <a:r>
              <a:rPr lang="en-US" dirty="0"/>
              <a:t>CLICK TO add title</a:t>
            </a:r>
          </a:p>
        </p:txBody>
      </p:sp>
      <p:grpSp>
        <p:nvGrpSpPr>
          <p:cNvPr id="4" name="Group 3">
            <a:extLst>
              <a:ext uri="{FF2B5EF4-FFF2-40B4-BE49-F238E27FC236}">
                <a16:creationId xmlns:a16="http://schemas.microsoft.com/office/drawing/2014/main" id="{4A96E214-6A61-C8A7-B1DB-C8C260C13441}"/>
              </a:ext>
              <a:ext uri="{C183D7F6-B498-43B3-948B-1728B52AA6E4}">
                <adec:decorative xmlns:adec="http://schemas.microsoft.com/office/drawing/2017/decorative" val="1"/>
              </a:ext>
            </a:extLst>
          </p:cNvPr>
          <p:cNvGrpSpPr/>
          <p:nvPr userDrawn="1"/>
        </p:nvGrpSpPr>
        <p:grpSpPr>
          <a:xfrm>
            <a:off x="0" y="0"/>
            <a:ext cx="6557818" cy="6858000"/>
            <a:chOff x="0" y="0"/>
            <a:chExt cx="4762501" cy="5186363"/>
          </a:xfrm>
        </p:grpSpPr>
        <p:cxnSp>
          <p:nvCxnSpPr>
            <p:cNvPr id="5" name="Straight Connector 4">
              <a:extLst>
                <a:ext uri="{FF2B5EF4-FFF2-40B4-BE49-F238E27FC236}">
                  <a16:creationId xmlns:a16="http://schemas.microsoft.com/office/drawing/2014/main" id="{A18BC1BC-99D6-D9F4-19F9-AAE722E2AE61}"/>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6816F797-248B-2C75-29B9-DB65A809D47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82501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2">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487680"/>
            <a:ext cx="4179570" cy="3376691"/>
          </a:xfrm>
        </p:spPr>
        <p:txBody>
          <a:bodyPr anchor="b">
            <a:noAutofit/>
          </a:bodyPr>
          <a:lstStyle>
            <a:lvl1pPr algn="l">
              <a:defRPr sz="3600" spc="150" baseline="0">
                <a:solidFill>
                  <a:schemeClr val="bg1"/>
                </a:solidFill>
              </a:defRPr>
            </a:lvl1pPr>
          </a:lstStyle>
          <a:p>
            <a:r>
              <a:rPr lang="en-US" dirty="0"/>
              <a:t>CLICK TO add title</a:t>
            </a:r>
          </a:p>
        </p:txBody>
      </p:sp>
      <p:cxnSp>
        <p:nvCxnSpPr>
          <p:cNvPr id="7" name="Straight Connector 6">
            <a:extLst>
              <a:ext uri="{FF2B5EF4-FFF2-40B4-BE49-F238E27FC236}">
                <a16:creationId xmlns:a16="http://schemas.microsoft.com/office/drawing/2014/main" id="{5D8E94DD-0F7B-3F92-58EA-5F06D557BF40}"/>
              </a:ext>
              <a:ext uri="{C183D7F6-B498-43B3-948B-1728B52AA6E4}">
                <adec:decorative xmlns:adec="http://schemas.microsoft.com/office/drawing/2017/decorative" val="1"/>
              </a:ext>
            </a:extLst>
          </p:cNvPr>
          <p:cNvCxnSpPr>
            <a:cxnSpLocks/>
          </p:cNvCxnSpPr>
          <p:nvPr userDrawn="1"/>
        </p:nvCxnSpPr>
        <p:spPr>
          <a:xfrm>
            <a:off x="3990667" y="0"/>
            <a:ext cx="1126278" cy="251229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Picture Placeholder 8">
            <a:extLst>
              <a:ext uri="{FF2B5EF4-FFF2-40B4-BE49-F238E27FC236}">
                <a16:creationId xmlns:a16="http://schemas.microsoft.com/office/drawing/2014/main" id="{419F5397-34DB-BC88-ADF5-AA470A06FE50}"/>
              </a:ext>
            </a:extLst>
          </p:cNvPr>
          <p:cNvSpPr>
            <a:spLocks noGrp="1"/>
          </p:cNvSpPr>
          <p:nvPr>
            <p:ph type="pic" sz="quarter" idx="10"/>
          </p:nvPr>
        </p:nvSpPr>
        <p:spPr>
          <a:xfrm>
            <a:off x="0" y="-5080"/>
            <a:ext cx="6576291" cy="6872605"/>
          </a:xfrm>
          <a:custGeom>
            <a:avLst/>
            <a:gdLst>
              <a:gd name="connsiteX0" fmla="*/ 0 w 6576291"/>
              <a:gd name="connsiteY0" fmla="*/ 0 h 6867525"/>
              <a:gd name="connsiteX1" fmla="*/ 6576291 w 6576291"/>
              <a:gd name="connsiteY1" fmla="*/ 0 h 6867525"/>
              <a:gd name="connsiteX2" fmla="*/ 6576291 w 6576291"/>
              <a:gd name="connsiteY2" fmla="*/ 6867525 h 6867525"/>
              <a:gd name="connsiteX3" fmla="*/ 0 w 6576291"/>
              <a:gd name="connsiteY3" fmla="*/ 6867525 h 6867525"/>
              <a:gd name="connsiteX4" fmla="*/ 0 w 6576291"/>
              <a:gd name="connsiteY4" fmla="*/ 0 h 6867525"/>
              <a:gd name="connsiteX0" fmla="*/ 0 w 6576291"/>
              <a:gd name="connsiteY0" fmla="*/ 5080 h 6872605"/>
              <a:gd name="connsiteX1" fmla="*/ 3604491 w 6576291"/>
              <a:gd name="connsiteY1" fmla="*/ 0 h 6872605"/>
              <a:gd name="connsiteX2" fmla="*/ 6576291 w 6576291"/>
              <a:gd name="connsiteY2" fmla="*/ 6872605 h 6872605"/>
              <a:gd name="connsiteX3" fmla="*/ 0 w 6576291"/>
              <a:gd name="connsiteY3" fmla="*/ 6872605 h 6872605"/>
              <a:gd name="connsiteX4" fmla="*/ 0 w 6576291"/>
              <a:gd name="connsiteY4" fmla="*/ 5080 h 6872605"/>
              <a:gd name="connsiteX0" fmla="*/ 0 w 6576291"/>
              <a:gd name="connsiteY0" fmla="*/ 0 h 6867525"/>
              <a:gd name="connsiteX1" fmla="*/ 3624811 w 6576291"/>
              <a:gd name="connsiteY1" fmla="*/ 10160 h 6867525"/>
              <a:gd name="connsiteX2" fmla="*/ 6576291 w 6576291"/>
              <a:gd name="connsiteY2" fmla="*/ 6867525 h 6867525"/>
              <a:gd name="connsiteX3" fmla="*/ 0 w 6576291"/>
              <a:gd name="connsiteY3" fmla="*/ 6867525 h 6867525"/>
              <a:gd name="connsiteX4" fmla="*/ 0 w 6576291"/>
              <a:gd name="connsiteY4" fmla="*/ 0 h 6867525"/>
              <a:gd name="connsiteX0" fmla="*/ 0 w 6576291"/>
              <a:gd name="connsiteY0" fmla="*/ 5080 h 6872605"/>
              <a:gd name="connsiteX1" fmla="*/ 3629891 w 6576291"/>
              <a:gd name="connsiteY1" fmla="*/ 0 h 6872605"/>
              <a:gd name="connsiteX2" fmla="*/ 6576291 w 6576291"/>
              <a:gd name="connsiteY2" fmla="*/ 6872605 h 6872605"/>
              <a:gd name="connsiteX3" fmla="*/ 0 w 6576291"/>
              <a:gd name="connsiteY3" fmla="*/ 6872605 h 6872605"/>
              <a:gd name="connsiteX4" fmla="*/ 0 w 6576291"/>
              <a:gd name="connsiteY4" fmla="*/ 5080 h 68726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76291" h="6872605">
                <a:moveTo>
                  <a:pt x="0" y="5080"/>
                </a:moveTo>
                <a:lnTo>
                  <a:pt x="3629891" y="0"/>
                </a:lnTo>
                <a:lnTo>
                  <a:pt x="6576291" y="6872605"/>
                </a:lnTo>
                <a:lnTo>
                  <a:pt x="0" y="6872605"/>
                </a:lnTo>
                <a:lnTo>
                  <a:pt x="0" y="5080"/>
                </a:lnTo>
                <a:close/>
              </a:path>
            </a:pathLst>
          </a:custGeom>
        </p:spPr>
        <p:txBody>
          <a:bodyPr lIns="182880" tIns="182880" bIns="91440">
            <a:normAutofit/>
          </a:bodyPr>
          <a:lstStyle>
            <a:lvl1pPr marL="0" indent="0">
              <a:buNone/>
              <a:defRPr sz="2000">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3754018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22318" y="268360"/>
            <a:ext cx="7288282" cy="2121177"/>
          </a:xfrm>
        </p:spPr>
        <p:txBody>
          <a:bodyPr anchor="b">
            <a:normAutofit/>
          </a:bodyPr>
          <a:lstStyle>
            <a:lvl1pPr>
              <a:defRPr lang="en-US" sz="2800" kern="1200" spc="150" baseline="0" dirty="0">
                <a:solidFill>
                  <a:schemeClr val="tx1"/>
                </a:solidFill>
                <a:latin typeface="+mj-lt"/>
                <a:ea typeface="+mj-ea"/>
                <a:cs typeface="+mj-cs"/>
              </a:defRPr>
            </a:lvl1pPr>
          </a:lstStyle>
          <a:p>
            <a:r>
              <a:rPr lang="en-US" dirty="0"/>
              <a:t>CLICK TO add title</a:t>
            </a:r>
          </a:p>
        </p:txBody>
      </p:sp>
      <p:sp>
        <p:nvSpPr>
          <p:cNvPr id="3" name="Content Placeholder 3">
            <a:extLst>
              <a:ext uri="{FF2B5EF4-FFF2-40B4-BE49-F238E27FC236}">
                <a16:creationId xmlns:a16="http://schemas.microsoft.com/office/drawing/2014/main" id="{EAC9D25F-5B3D-F5B2-5D02-C6BC6AA8987B}"/>
              </a:ext>
            </a:extLst>
          </p:cNvPr>
          <p:cNvSpPr>
            <a:spLocks noGrp="1"/>
          </p:cNvSpPr>
          <p:nvPr>
            <p:ph sz="half" idx="2" hasCustomPrompt="1"/>
          </p:nvPr>
        </p:nvSpPr>
        <p:spPr>
          <a:xfrm>
            <a:off x="1322388" y="2763078"/>
            <a:ext cx="7288212" cy="3407051"/>
          </a:xfrm>
        </p:spPr>
        <p:txBody>
          <a:bodyPr>
            <a:normAutofit/>
          </a:bodyPr>
          <a:lstStyle>
            <a:lvl1pPr marL="0" indent="0">
              <a:lnSpc>
                <a:spcPct val="100000"/>
              </a:lnSpc>
              <a:buFont typeface="Arial" panose="020B0604020202020204" pitchFamily="34" charset="0"/>
              <a:buNone/>
              <a:defRPr sz="1800" b="1"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43000"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9" name="Group 8">
            <a:extLst>
              <a:ext uri="{FF2B5EF4-FFF2-40B4-BE49-F238E27FC236}">
                <a16:creationId xmlns:a16="http://schemas.microsoft.com/office/drawing/2014/main" id="{18E16CF1-2502-F2F0-2C27-2DD7979033E2}"/>
              </a:ext>
              <a:ext uri="{C183D7F6-B498-43B3-948B-1728B52AA6E4}">
                <adec:decorative xmlns:adec="http://schemas.microsoft.com/office/drawing/2017/decorative" val="1"/>
              </a:ext>
            </a:extLst>
          </p:cNvPr>
          <p:cNvGrpSpPr/>
          <p:nvPr userDrawn="1"/>
        </p:nvGrpSpPr>
        <p:grpSpPr>
          <a:xfrm>
            <a:off x="9096374" y="-25401"/>
            <a:ext cx="3095625" cy="6883401"/>
            <a:chOff x="9096375" y="-25401"/>
            <a:chExt cx="3095625" cy="6883401"/>
          </a:xfrm>
        </p:grpSpPr>
        <p:cxnSp>
          <p:nvCxnSpPr>
            <p:cNvPr id="10" name="Straight Connector 9">
              <a:extLst>
                <a:ext uri="{FF2B5EF4-FFF2-40B4-BE49-F238E27FC236}">
                  <a16:creationId xmlns:a16="http://schemas.microsoft.com/office/drawing/2014/main" id="{6322A6FB-333C-65AE-23D8-08BCEA174D43}"/>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62BB247-4598-A983-DEBF-6F042C1DB0BC}"/>
                </a:ext>
              </a:extLst>
            </p:cNvPr>
            <p:cNvCxnSpPr>
              <a:cxnSpLocks/>
            </p:cNvCxnSpPr>
            <p:nvPr userDrawn="1"/>
          </p:nvCxnSpPr>
          <p:spPr>
            <a:xfrm flipH="1">
              <a:off x="9381744" y="-25401"/>
              <a:ext cx="2810256" cy="68834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2" name="Straight Connector 11">
            <a:extLst>
              <a:ext uri="{FF2B5EF4-FFF2-40B4-BE49-F238E27FC236}">
                <a16:creationId xmlns:a16="http://schemas.microsoft.com/office/drawing/2014/main" id="{34E84FEE-D475-A71D-7996-5925602ECF9A}"/>
              </a:ext>
              <a:ext uri="{C183D7F6-B498-43B3-948B-1728B52AA6E4}">
                <adec:decorative xmlns:adec="http://schemas.microsoft.com/office/drawing/2017/decorative" val="1"/>
              </a:ext>
            </a:extLst>
          </p:cNvPr>
          <p:cNvCxnSpPr>
            <a:cxnSpLocks/>
          </p:cNvCxnSpPr>
          <p:nvPr userDrawn="1"/>
        </p:nvCxnSpPr>
        <p:spPr>
          <a:xfrm rot="10800000" flipH="1">
            <a:off x="-1" y="-25403"/>
            <a:ext cx="1210573" cy="20481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Footer Placeholder 4">
            <a:extLst>
              <a:ext uri="{FF2B5EF4-FFF2-40B4-BE49-F238E27FC236}">
                <a16:creationId xmlns:a16="http://schemas.microsoft.com/office/drawing/2014/main" id="{7459776D-4049-CB00-C321-0627C169BC51}"/>
              </a:ext>
            </a:extLst>
          </p:cNvPr>
          <p:cNvSpPr>
            <a:spLocks noGrp="1"/>
          </p:cNvSpPr>
          <p:nvPr>
            <p:ph type="ftr" sz="quarter" idx="11"/>
          </p:nvPr>
        </p:nvSpPr>
        <p:spPr>
          <a:xfrm>
            <a:off x="1333500" y="6356349"/>
            <a:ext cx="3819228" cy="365125"/>
          </a:xfrm>
        </p:spPr>
        <p:txBody>
          <a:bodyPr/>
          <a:lstStyle>
            <a:lvl1pPr algn="l">
              <a:defRPr sz="900"/>
            </a:lvl1pPr>
          </a:lstStyle>
          <a:p>
            <a:r>
              <a:rPr lang="en-US" dirty="0"/>
              <a:t>PRESENTATION TITLE</a:t>
            </a:r>
          </a:p>
        </p:txBody>
      </p:sp>
      <p:sp>
        <p:nvSpPr>
          <p:cNvPr id="16" name="Slide Number Placeholder 5">
            <a:extLst>
              <a:ext uri="{FF2B5EF4-FFF2-40B4-BE49-F238E27FC236}">
                <a16:creationId xmlns:a16="http://schemas.microsoft.com/office/drawing/2014/main" id="{EDE114AF-34C6-A062-7340-858BC27DA264}"/>
              </a:ext>
            </a:extLst>
          </p:cNvPr>
          <p:cNvSpPr>
            <a:spLocks noGrp="1"/>
          </p:cNvSpPr>
          <p:nvPr>
            <p:ph type="sldNum" sz="quarter" idx="12"/>
          </p:nvPr>
        </p:nvSpPr>
        <p:spPr>
          <a:xfrm>
            <a:off x="10373350" y="6356349"/>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4249735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Break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406400"/>
            <a:ext cx="4179570" cy="3457971"/>
          </a:xfrm>
        </p:spPr>
        <p:txBody>
          <a:bodyPr anchor="b">
            <a:noAutofit/>
          </a:bodyPr>
          <a:lstStyle>
            <a:lvl1pPr algn="l">
              <a:defRPr sz="3600" spc="150" baseline="0">
                <a:solidFill>
                  <a:schemeClr val="bg1"/>
                </a:solidFill>
              </a:defRPr>
            </a:lvl1pPr>
          </a:lstStyle>
          <a:p>
            <a:r>
              <a:rPr lang="en-US" dirty="0"/>
              <a:t>CLICK TO add title</a:t>
            </a:r>
          </a:p>
        </p:txBody>
      </p:sp>
      <p:pic>
        <p:nvPicPr>
          <p:cNvPr id="4" name="Graphic 3">
            <a:extLst>
              <a:ext uri="{FF2B5EF4-FFF2-40B4-BE49-F238E27FC236}">
                <a16:creationId xmlns:a16="http://schemas.microsoft.com/office/drawing/2014/main" id="{5E045004-3604-59DC-13E0-7A0B2DF78C4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440329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1">
    <p:bg>
      <p:bgPr>
        <a:solidFill>
          <a:schemeClr val="accent1"/>
        </a:solidFill>
        <a:effectLst/>
      </p:bgPr>
    </p:bg>
    <p:spTree>
      <p:nvGrpSpPr>
        <p:cNvPr id="1" name=""/>
        <p:cNvGrpSpPr/>
        <p:nvPr/>
      </p:nvGrpSpPr>
      <p:grpSpPr>
        <a:xfrm>
          <a:off x="0" y="0"/>
          <a:ext cx="0" cy="0"/>
          <a:chOff x="0" y="0"/>
          <a:chExt cx="0" cy="0"/>
        </a:xfrm>
      </p:grpSpPr>
      <p:pic>
        <p:nvPicPr>
          <p:cNvPr id="10" name="Graphic 9">
            <a:extLst>
              <a:ext uri="{FF2B5EF4-FFF2-40B4-BE49-F238E27FC236}">
                <a16:creationId xmlns:a16="http://schemas.microsoft.com/office/drawing/2014/main" id="{955F7B05-9431-1FBA-415D-6CF2DF562B97}"/>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093633" cy="3912394"/>
          </a:xfrm>
          <a:prstGeom prst="rect">
            <a:avLst/>
          </a:prstGeom>
        </p:spPr>
      </p:pic>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568961"/>
            <a:ext cx="8420100" cy="1780860"/>
          </a:xfrm>
        </p:spPr>
        <p:txBody>
          <a:bodyPr anchor="b">
            <a:normAutofit/>
          </a:bodyPr>
          <a:lstStyle>
            <a:lvl1pPr>
              <a:defRPr lang="en-US" sz="2800" kern="1200" spc="150" baseline="0" dirty="0">
                <a:solidFill>
                  <a:schemeClr val="tx1"/>
                </a:solidFill>
                <a:latin typeface="+mj-lt"/>
                <a:ea typeface="+mj-ea"/>
                <a:cs typeface="+mj-cs"/>
              </a:defRPr>
            </a:lvl1pPr>
          </a:lstStyle>
          <a:p>
            <a:r>
              <a:rPr lang="en-US" dirty="0"/>
              <a:t>CLICK TO add title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97255"/>
            <a:ext cx="3924300" cy="464499"/>
          </a:xfrm>
        </p:spPr>
        <p:txBody>
          <a:bodyPr anchor="t">
            <a:normAutofit/>
          </a:bodyPr>
          <a:lstStyle>
            <a:lvl1pPr marL="0" indent="0">
              <a:buNone/>
              <a:defRPr lang="en-US" sz="1800" b="1" kern="1200" spc="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7" name="Content Placeholder 3">
            <a:extLst>
              <a:ext uri="{FF2B5EF4-FFF2-40B4-BE49-F238E27FC236}">
                <a16:creationId xmlns:a16="http://schemas.microsoft.com/office/drawing/2014/main" id="{07FF22E3-5928-787E-B062-FA18127D3BD9}"/>
              </a:ext>
            </a:extLst>
          </p:cNvPr>
          <p:cNvSpPr>
            <a:spLocks noGrp="1"/>
          </p:cNvSpPr>
          <p:nvPr>
            <p:ph sz="half" idx="13" hasCustomPrompt="1"/>
          </p:nvPr>
        </p:nvSpPr>
        <p:spPr>
          <a:xfrm>
            <a:off x="2933700" y="3251596"/>
            <a:ext cx="3943627" cy="3234264"/>
          </a:xfrm>
        </p:spPr>
        <p:txBody>
          <a:bodyPr tIns="0">
            <a:normAutofit/>
          </a:bodyPr>
          <a:lstStyle>
            <a:lvl1pPr marL="0" indent="0">
              <a:lnSpc>
                <a:spcPct val="100000"/>
              </a:lnSpc>
              <a:buFont typeface="Arial" panose="020B0604020202020204" pitchFamily="34" charset="0"/>
              <a:buNone/>
              <a:defRPr sz="1800" b="0"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43000"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97255"/>
            <a:ext cx="3943627" cy="464499"/>
          </a:xfrm>
        </p:spPr>
        <p:txBody>
          <a:bodyPr anchor="t">
            <a:normAutofit/>
          </a:bodyPr>
          <a:lstStyle>
            <a:lvl1pPr marL="0" indent="0">
              <a:buNone/>
              <a:defRPr lang="en-US" sz="1800" b="1" kern="1200" spc="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9" name="Content Placeholder 3">
            <a:extLst>
              <a:ext uri="{FF2B5EF4-FFF2-40B4-BE49-F238E27FC236}">
                <a16:creationId xmlns:a16="http://schemas.microsoft.com/office/drawing/2014/main" id="{178E4D0B-96F1-45F3-6B2A-5FA31A37257F}"/>
              </a:ext>
            </a:extLst>
          </p:cNvPr>
          <p:cNvSpPr>
            <a:spLocks noGrp="1"/>
          </p:cNvSpPr>
          <p:nvPr>
            <p:ph sz="half" idx="14" hasCustomPrompt="1"/>
          </p:nvPr>
        </p:nvSpPr>
        <p:spPr>
          <a:xfrm>
            <a:off x="7410173" y="3251595"/>
            <a:ext cx="3943627" cy="3234264"/>
          </a:xfrm>
        </p:spPr>
        <p:txBody>
          <a:bodyPr tIns="0">
            <a:normAutofit/>
          </a:bodyPr>
          <a:lstStyle>
            <a:lvl1pPr marL="0" indent="0">
              <a:lnSpc>
                <a:spcPct val="100000"/>
              </a:lnSpc>
              <a:buFont typeface="Arial" panose="020B0604020202020204" pitchFamily="34" charset="0"/>
              <a:buNone/>
              <a:defRPr sz="1800" b="0"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43000"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Footer Placeholder 4">
            <a:extLst>
              <a:ext uri="{FF2B5EF4-FFF2-40B4-BE49-F238E27FC236}">
                <a16:creationId xmlns:a16="http://schemas.microsoft.com/office/drawing/2014/main" id="{5F41582C-9AD2-F126-40F3-D43E77D158C8}"/>
              </a:ext>
            </a:extLst>
          </p:cNvPr>
          <p:cNvSpPr>
            <a:spLocks noGrp="1"/>
          </p:cNvSpPr>
          <p:nvPr>
            <p:ph type="ftr" sz="quarter" idx="11"/>
          </p:nvPr>
        </p:nvSpPr>
        <p:spPr>
          <a:xfrm>
            <a:off x="2969260" y="6356349"/>
            <a:ext cx="3819228" cy="365125"/>
          </a:xfrm>
        </p:spPr>
        <p:txBody>
          <a:bodyPr/>
          <a:lstStyle>
            <a:lvl1pPr algn="l">
              <a:defRPr sz="900"/>
            </a:lvl1pPr>
          </a:lstStyle>
          <a:p>
            <a:r>
              <a:rPr lang="en-US" dirty="0"/>
              <a:t>PRESENTATION TITLE</a:t>
            </a:r>
          </a:p>
        </p:txBody>
      </p:sp>
      <p:sp>
        <p:nvSpPr>
          <p:cNvPr id="14" name="Slide Number Placeholder 5">
            <a:extLst>
              <a:ext uri="{FF2B5EF4-FFF2-40B4-BE49-F238E27FC236}">
                <a16:creationId xmlns:a16="http://schemas.microsoft.com/office/drawing/2014/main" id="{341F76B1-7BEF-7A88-1394-1164BFF082E5}"/>
              </a:ext>
            </a:extLst>
          </p:cNvPr>
          <p:cNvSpPr>
            <a:spLocks noGrp="1"/>
          </p:cNvSpPr>
          <p:nvPr>
            <p:ph type="sldNum" sz="quarter" idx="12"/>
          </p:nvPr>
        </p:nvSpPr>
        <p:spPr>
          <a:xfrm>
            <a:off x="10373350" y="6356349"/>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4012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2">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341120" y="558801"/>
            <a:ext cx="9953308" cy="1780860"/>
          </a:xfrm>
        </p:spPr>
        <p:txBody>
          <a:bodyPr anchor="b">
            <a:normAutofit/>
          </a:bodyPr>
          <a:lstStyle>
            <a:lvl1pPr>
              <a:defRPr lang="en-US" sz="2800" kern="1200" spc="150" baseline="0" dirty="0">
                <a:solidFill>
                  <a:schemeClr val="tx1"/>
                </a:solidFill>
                <a:latin typeface="+mj-lt"/>
                <a:ea typeface="+mj-ea"/>
                <a:cs typeface="+mj-cs"/>
              </a:defRPr>
            </a:lvl1pPr>
          </a:lstStyle>
          <a:p>
            <a:r>
              <a:rPr lang="en-US" dirty="0"/>
              <a:t>CLICK TO add title</a:t>
            </a:r>
          </a:p>
        </p:txBody>
      </p:sp>
      <p:grpSp>
        <p:nvGrpSpPr>
          <p:cNvPr id="10" name="Group 9">
            <a:extLst>
              <a:ext uri="{FF2B5EF4-FFF2-40B4-BE49-F238E27FC236}">
                <a16:creationId xmlns:a16="http://schemas.microsoft.com/office/drawing/2014/main" id="{6A217F83-0BDB-C70B-29FE-2651DE191533}"/>
              </a:ext>
              <a:ext uri="{C183D7F6-B498-43B3-948B-1728B52AA6E4}">
                <adec:decorative xmlns:adec="http://schemas.microsoft.com/office/drawing/2017/decorative" val="1"/>
              </a:ext>
            </a:extLst>
          </p:cNvPr>
          <p:cNvGrpSpPr/>
          <p:nvPr userDrawn="1"/>
        </p:nvGrpSpPr>
        <p:grpSpPr>
          <a:xfrm>
            <a:off x="4429817" y="0"/>
            <a:ext cx="7762183" cy="2754814"/>
            <a:chOff x="7334250" y="0"/>
            <a:chExt cx="4857750" cy="1724025"/>
          </a:xfrm>
        </p:grpSpPr>
        <p:cxnSp>
          <p:nvCxnSpPr>
            <p:cNvPr id="11" name="Straight Connector 10">
              <a:extLst>
                <a:ext uri="{FF2B5EF4-FFF2-40B4-BE49-F238E27FC236}">
                  <a16:creationId xmlns:a16="http://schemas.microsoft.com/office/drawing/2014/main" id="{E0C62368-3F79-C078-7086-B23D2F5A09F8}"/>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09BDD71-BF2E-BDB0-A625-D8371AEA1CAB}"/>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Text Placeholder 2">
            <a:extLst>
              <a:ext uri="{FF2B5EF4-FFF2-40B4-BE49-F238E27FC236}">
                <a16:creationId xmlns:a16="http://schemas.microsoft.com/office/drawing/2014/main" id="{83354B96-CD25-BE1C-8CA2-3825F820B759}"/>
              </a:ext>
            </a:extLst>
          </p:cNvPr>
          <p:cNvSpPr>
            <a:spLocks noGrp="1"/>
          </p:cNvSpPr>
          <p:nvPr>
            <p:ph type="body" idx="1" hasCustomPrompt="1"/>
          </p:nvPr>
        </p:nvSpPr>
        <p:spPr>
          <a:xfrm>
            <a:off x="1341120" y="2960877"/>
            <a:ext cx="2722880" cy="351284"/>
          </a:xfrm>
        </p:spPr>
        <p:txBody>
          <a:bodyPr anchor="t">
            <a:normAutofit/>
          </a:bodyPr>
          <a:lstStyle>
            <a:lvl1pPr marL="0" indent="0">
              <a:buNone/>
              <a:defRPr lang="en-US" sz="1800" b="1" kern="1200" spc="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5" name="Content Placeholder 3">
            <a:extLst>
              <a:ext uri="{FF2B5EF4-FFF2-40B4-BE49-F238E27FC236}">
                <a16:creationId xmlns:a16="http://schemas.microsoft.com/office/drawing/2014/main" id="{CDD81865-54C7-7674-4B2E-041D05C1D146}"/>
              </a:ext>
            </a:extLst>
          </p:cNvPr>
          <p:cNvSpPr>
            <a:spLocks noGrp="1"/>
          </p:cNvSpPr>
          <p:nvPr>
            <p:ph sz="half" idx="15" hasCustomPrompt="1"/>
          </p:nvPr>
        </p:nvSpPr>
        <p:spPr>
          <a:xfrm>
            <a:off x="1341120" y="3392035"/>
            <a:ext cx="2722880" cy="2907164"/>
          </a:xfrm>
        </p:spPr>
        <p:txBody>
          <a:bodyPr tIns="0">
            <a:normAutofit/>
          </a:bodyPr>
          <a:lstStyle>
            <a:lvl1pPr marL="283464" indent="-283464">
              <a:lnSpc>
                <a:spcPct val="100000"/>
              </a:lnSpc>
              <a:buFont typeface="+mj-lt"/>
              <a:buAutoNum type="arabicPeriod"/>
              <a:defRPr sz="1800" b="0" spc="50" baseline="0"/>
            </a:lvl1pPr>
            <a:lvl2pPr marL="566928" indent="-342900">
              <a:lnSpc>
                <a:spcPct val="100000"/>
              </a:lnSpc>
              <a:spcBef>
                <a:spcPts val="1000"/>
              </a:spcBef>
              <a:buFont typeface="+mj-lt"/>
              <a:buAutoNum type="alphaLcPeriod"/>
              <a:defRPr sz="1800" spc="50" baseline="0"/>
            </a:lvl2pPr>
            <a:lvl3pPr marL="850392" indent="-342900">
              <a:lnSpc>
                <a:spcPct val="100000"/>
              </a:lnSpc>
              <a:spcBef>
                <a:spcPts val="1000"/>
              </a:spcBef>
              <a:buFont typeface="+mj-lt"/>
              <a:buAutoNum type="arabicParenR"/>
              <a:defRPr sz="1800" spc="50" baseline="0"/>
            </a:lvl3pPr>
            <a:lvl4pPr marL="1042416" indent="-342900">
              <a:lnSpc>
                <a:spcPct val="100000"/>
              </a:lnSpc>
              <a:spcBef>
                <a:spcPts val="1000"/>
              </a:spcBef>
              <a:buFont typeface="+mj-lt"/>
              <a:buAutoNum type="alphaLcParenR"/>
              <a:defRPr sz="1800" spc="50" baseline="0"/>
            </a:lvl4pPr>
            <a:lvl5pPr marL="1074420" indent="-400050">
              <a:lnSpc>
                <a:spcPct val="100000"/>
              </a:lnSpc>
              <a:spcBef>
                <a:spcPts val="1000"/>
              </a:spcBef>
              <a:buFont typeface="+mj-lt"/>
              <a:buAutoNum type="romanLcPeriod"/>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p:txBody>
      </p:sp>
      <p:sp>
        <p:nvSpPr>
          <p:cNvPr id="17" name="Text Placeholder 2">
            <a:extLst>
              <a:ext uri="{FF2B5EF4-FFF2-40B4-BE49-F238E27FC236}">
                <a16:creationId xmlns:a16="http://schemas.microsoft.com/office/drawing/2014/main" id="{6F39BA57-7F1C-623F-BC7F-B689C5AC33EA}"/>
              </a:ext>
            </a:extLst>
          </p:cNvPr>
          <p:cNvSpPr>
            <a:spLocks noGrp="1"/>
          </p:cNvSpPr>
          <p:nvPr>
            <p:ph type="body" idx="10" hasCustomPrompt="1"/>
          </p:nvPr>
        </p:nvSpPr>
        <p:spPr>
          <a:xfrm>
            <a:off x="4754881" y="2960877"/>
            <a:ext cx="5516880" cy="351284"/>
          </a:xfrm>
        </p:spPr>
        <p:txBody>
          <a:bodyPr anchor="t">
            <a:normAutofit/>
          </a:bodyPr>
          <a:lstStyle>
            <a:lvl1pPr marL="0" indent="0">
              <a:buNone/>
              <a:defRPr lang="en-US" sz="1800" b="1" kern="1200" spc="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3" name="Content Placeholder 3">
            <a:extLst>
              <a:ext uri="{FF2B5EF4-FFF2-40B4-BE49-F238E27FC236}">
                <a16:creationId xmlns:a16="http://schemas.microsoft.com/office/drawing/2014/main" id="{94BF07A4-5A33-0B3C-A378-AB2435F1D5FF}"/>
              </a:ext>
            </a:extLst>
          </p:cNvPr>
          <p:cNvSpPr>
            <a:spLocks noGrp="1"/>
          </p:cNvSpPr>
          <p:nvPr>
            <p:ph sz="half" idx="14" hasCustomPrompt="1"/>
          </p:nvPr>
        </p:nvSpPr>
        <p:spPr>
          <a:xfrm>
            <a:off x="4754881" y="3324859"/>
            <a:ext cx="5506720" cy="3031489"/>
          </a:xfrm>
        </p:spPr>
        <p:txBody>
          <a:bodyPr tIns="0">
            <a:normAutofit/>
          </a:bodyPr>
          <a:lstStyle>
            <a:lvl1pPr marL="0" indent="0">
              <a:lnSpc>
                <a:spcPct val="100000"/>
              </a:lnSpc>
              <a:buFont typeface="Arial" panose="020B0604020202020204" pitchFamily="34" charset="0"/>
              <a:buNone/>
              <a:defRPr sz="1800" b="0"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43000"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Footer Placeholder 4">
            <a:extLst>
              <a:ext uri="{FF2B5EF4-FFF2-40B4-BE49-F238E27FC236}">
                <a16:creationId xmlns:a16="http://schemas.microsoft.com/office/drawing/2014/main" id="{63DC63A6-41FE-6C2D-9A53-0AE4A6DBF39B}"/>
              </a:ext>
            </a:extLst>
          </p:cNvPr>
          <p:cNvSpPr>
            <a:spLocks noGrp="1"/>
          </p:cNvSpPr>
          <p:nvPr>
            <p:ph type="ftr" sz="quarter" idx="12"/>
          </p:nvPr>
        </p:nvSpPr>
        <p:spPr>
          <a:xfrm>
            <a:off x="1333500" y="6356349"/>
            <a:ext cx="3819228" cy="365125"/>
          </a:xfrm>
        </p:spPr>
        <p:txBody>
          <a:bodyPr/>
          <a:lstStyle>
            <a:lvl1pPr algn="l">
              <a:defRPr sz="900"/>
            </a:lvl1pPr>
          </a:lstStyle>
          <a:p>
            <a:r>
              <a:rPr lang="en-US" dirty="0"/>
              <a:t>PRESENTATION TITLE</a:t>
            </a:r>
          </a:p>
        </p:txBody>
      </p:sp>
      <p:sp>
        <p:nvSpPr>
          <p:cNvPr id="20" name="Slide Number Placeholder 5">
            <a:extLst>
              <a:ext uri="{FF2B5EF4-FFF2-40B4-BE49-F238E27FC236}">
                <a16:creationId xmlns:a16="http://schemas.microsoft.com/office/drawing/2014/main" id="{0B5130EC-B05B-5489-FBEC-DBEB6D1E737D}"/>
              </a:ext>
            </a:extLst>
          </p:cNvPr>
          <p:cNvSpPr>
            <a:spLocks noGrp="1"/>
          </p:cNvSpPr>
          <p:nvPr>
            <p:ph type="sldNum" sz="quarter" idx="13"/>
          </p:nvPr>
        </p:nvSpPr>
        <p:spPr>
          <a:xfrm>
            <a:off x="10373350" y="6356349"/>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112085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3B2CC92D-F90A-CB67-4860-D6939AC29566}"/>
              </a:ext>
              <a:ext uri="{C183D7F6-B498-43B3-948B-1728B52AA6E4}">
                <adec:decorative xmlns:adec="http://schemas.microsoft.com/office/drawing/2017/decorative" val="1"/>
              </a:ext>
            </a:extLst>
          </p:cNvPr>
          <p:cNvCxnSpPr>
            <a:cxnSpLocks/>
          </p:cNvCxnSpPr>
          <p:nvPr userDrawn="1"/>
        </p:nvCxnSpPr>
        <p:spPr>
          <a:xfrm flipH="1" flipV="1">
            <a:off x="3094182" y="0"/>
            <a:ext cx="1745673" cy="38977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4" y="1671639"/>
            <a:ext cx="5884027"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dirty="0"/>
              <a:t>CLICK TO add title</a:t>
            </a:r>
          </a:p>
        </p:txBody>
      </p:sp>
      <p:sp>
        <p:nvSpPr>
          <p:cNvPr id="13" name="Picture Placeholder 12">
            <a:extLst>
              <a:ext uri="{FF2B5EF4-FFF2-40B4-BE49-F238E27FC236}">
                <a16:creationId xmlns:a16="http://schemas.microsoft.com/office/drawing/2014/main" id="{4C376638-5C5B-8E5B-0C26-8F63B98EA417}"/>
              </a:ext>
            </a:extLst>
          </p:cNvPr>
          <p:cNvSpPr>
            <a:spLocks noGrp="1"/>
          </p:cNvSpPr>
          <p:nvPr>
            <p:ph type="pic" sz="quarter" idx="13"/>
          </p:nvPr>
        </p:nvSpPr>
        <p:spPr>
          <a:xfrm>
            <a:off x="-28230" y="-9144"/>
            <a:ext cx="5481955" cy="6876288"/>
          </a:xfrm>
          <a:custGeom>
            <a:avLst/>
            <a:gdLst>
              <a:gd name="connsiteX0" fmla="*/ 0 w 5476875"/>
              <a:gd name="connsiteY0" fmla="*/ 0 h 6858000"/>
              <a:gd name="connsiteX1" fmla="*/ 5476875 w 5476875"/>
              <a:gd name="connsiteY1" fmla="*/ 0 h 6858000"/>
              <a:gd name="connsiteX2" fmla="*/ 5476875 w 5476875"/>
              <a:gd name="connsiteY2" fmla="*/ 6858000 h 6858000"/>
              <a:gd name="connsiteX3" fmla="*/ 0 w 5476875"/>
              <a:gd name="connsiteY3" fmla="*/ 6858000 h 6858000"/>
              <a:gd name="connsiteX4" fmla="*/ 0 w 5476875"/>
              <a:gd name="connsiteY4" fmla="*/ 0 h 6858000"/>
              <a:gd name="connsiteX0" fmla="*/ 0 w 5476875"/>
              <a:gd name="connsiteY0" fmla="*/ 0 h 6858000"/>
              <a:gd name="connsiteX1" fmla="*/ 2520315 w 5476875"/>
              <a:gd name="connsiteY1" fmla="*/ 0 h 6858000"/>
              <a:gd name="connsiteX2" fmla="*/ 5476875 w 5476875"/>
              <a:gd name="connsiteY2" fmla="*/ 6858000 h 6858000"/>
              <a:gd name="connsiteX3" fmla="*/ 0 w 5476875"/>
              <a:gd name="connsiteY3" fmla="*/ 6858000 h 6858000"/>
              <a:gd name="connsiteX4" fmla="*/ 0 w 5476875"/>
              <a:gd name="connsiteY4" fmla="*/ 0 h 6858000"/>
              <a:gd name="connsiteX0" fmla="*/ 5080 w 5481955"/>
              <a:gd name="connsiteY0" fmla="*/ 0 h 6858000"/>
              <a:gd name="connsiteX1" fmla="*/ 2525395 w 5481955"/>
              <a:gd name="connsiteY1" fmla="*/ 0 h 6858000"/>
              <a:gd name="connsiteX2" fmla="*/ 5481955 w 5481955"/>
              <a:gd name="connsiteY2" fmla="*/ 6858000 h 6858000"/>
              <a:gd name="connsiteX3" fmla="*/ 5080 w 5481955"/>
              <a:gd name="connsiteY3" fmla="*/ 6858000 h 6858000"/>
              <a:gd name="connsiteX4" fmla="*/ 0 w 5481955"/>
              <a:gd name="connsiteY4" fmla="*/ 4805680 h 6858000"/>
              <a:gd name="connsiteX5" fmla="*/ 5080 w 5481955"/>
              <a:gd name="connsiteY5" fmla="*/ 0 h 6858000"/>
              <a:gd name="connsiteX0" fmla="*/ 5080 w 5481955"/>
              <a:gd name="connsiteY0" fmla="*/ 0 h 6863080"/>
              <a:gd name="connsiteX1" fmla="*/ 2525395 w 5481955"/>
              <a:gd name="connsiteY1" fmla="*/ 0 h 6863080"/>
              <a:gd name="connsiteX2" fmla="*/ 5481955 w 5481955"/>
              <a:gd name="connsiteY2" fmla="*/ 6858000 h 6863080"/>
              <a:gd name="connsiteX3" fmla="*/ 899160 w 5481955"/>
              <a:gd name="connsiteY3" fmla="*/ 6863080 h 6863080"/>
              <a:gd name="connsiteX4" fmla="*/ 0 w 5481955"/>
              <a:gd name="connsiteY4" fmla="*/ 4805680 h 6863080"/>
              <a:gd name="connsiteX5" fmla="*/ 5080 w 5481955"/>
              <a:gd name="connsiteY5" fmla="*/ 0 h 6863080"/>
              <a:gd name="connsiteX0" fmla="*/ 5080 w 5481955"/>
              <a:gd name="connsiteY0" fmla="*/ 0 h 6863080"/>
              <a:gd name="connsiteX1" fmla="*/ 2525395 w 5481955"/>
              <a:gd name="connsiteY1" fmla="*/ 0 h 6863080"/>
              <a:gd name="connsiteX2" fmla="*/ 5481955 w 5481955"/>
              <a:gd name="connsiteY2" fmla="*/ 6858000 h 6863080"/>
              <a:gd name="connsiteX3" fmla="*/ 899160 w 5481955"/>
              <a:gd name="connsiteY3" fmla="*/ 6863080 h 6863080"/>
              <a:gd name="connsiteX4" fmla="*/ 0 w 5481955"/>
              <a:gd name="connsiteY4" fmla="*/ 4805680 h 6863080"/>
              <a:gd name="connsiteX5" fmla="*/ 5080 w 5481955"/>
              <a:gd name="connsiteY5" fmla="*/ 0 h 6863080"/>
              <a:gd name="connsiteX0" fmla="*/ 5080 w 5481955"/>
              <a:gd name="connsiteY0" fmla="*/ 0 h 6863080"/>
              <a:gd name="connsiteX1" fmla="*/ 2525395 w 5481955"/>
              <a:gd name="connsiteY1" fmla="*/ 0 h 6863080"/>
              <a:gd name="connsiteX2" fmla="*/ 5481955 w 5481955"/>
              <a:gd name="connsiteY2" fmla="*/ 6858000 h 6863080"/>
              <a:gd name="connsiteX3" fmla="*/ 899160 w 5481955"/>
              <a:gd name="connsiteY3" fmla="*/ 6863080 h 6863080"/>
              <a:gd name="connsiteX4" fmla="*/ 0 w 5481955"/>
              <a:gd name="connsiteY4" fmla="*/ 4805680 h 6863080"/>
              <a:gd name="connsiteX5" fmla="*/ 5080 w 5481955"/>
              <a:gd name="connsiteY5" fmla="*/ 0 h 6863080"/>
              <a:gd name="connsiteX0" fmla="*/ 5080 w 5481955"/>
              <a:gd name="connsiteY0" fmla="*/ 0 h 6863080"/>
              <a:gd name="connsiteX1" fmla="*/ 2525395 w 5481955"/>
              <a:gd name="connsiteY1" fmla="*/ 0 h 6863080"/>
              <a:gd name="connsiteX2" fmla="*/ 5481955 w 5481955"/>
              <a:gd name="connsiteY2" fmla="*/ 6858000 h 6863080"/>
              <a:gd name="connsiteX3" fmla="*/ 899160 w 5481955"/>
              <a:gd name="connsiteY3" fmla="*/ 6863080 h 6863080"/>
              <a:gd name="connsiteX4" fmla="*/ 0 w 5481955"/>
              <a:gd name="connsiteY4" fmla="*/ 4759960 h 6863080"/>
              <a:gd name="connsiteX5" fmla="*/ 5080 w 5481955"/>
              <a:gd name="connsiteY5" fmla="*/ 0 h 6863080"/>
              <a:gd name="connsiteX0" fmla="*/ 5080 w 5481955"/>
              <a:gd name="connsiteY0" fmla="*/ 0 h 6863080"/>
              <a:gd name="connsiteX1" fmla="*/ 2525395 w 5481955"/>
              <a:gd name="connsiteY1" fmla="*/ 0 h 6863080"/>
              <a:gd name="connsiteX2" fmla="*/ 5481955 w 5481955"/>
              <a:gd name="connsiteY2" fmla="*/ 6858000 h 6863080"/>
              <a:gd name="connsiteX3" fmla="*/ 899160 w 5481955"/>
              <a:gd name="connsiteY3" fmla="*/ 6863080 h 6863080"/>
              <a:gd name="connsiteX4" fmla="*/ 0 w 5481955"/>
              <a:gd name="connsiteY4" fmla="*/ 4759960 h 6863080"/>
              <a:gd name="connsiteX5" fmla="*/ 5080 w 5481955"/>
              <a:gd name="connsiteY5" fmla="*/ 0 h 686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1955" h="6863080">
                <a:moveTo>
                  <a:pt x="5080" y="0"/>
                </a:moveTo>
                <a:lnTo>
                  <a:pt x="2525395" y="0"/>
                </a:lnTo>
                <a:lnTo>
                  <a:pt x="5481955" y="6858000"/>
                </a:lnTo>
                <a:lnTo>
                  <a:pt x="899160" y="6863080"/>
                </a:lnTo>
                <a:cubicBezTo>
                  <a:pt x="506307" y="5933440"/>
                  <a:pt x="413173" y="5720080"/>
                  <a:pt x="0" y="4759960"/>
                </a:cubicBezTo>
                <a:cubicBezTo>
                  <a:pt x="1693" y="3158067"/>
                  <a:pt x="3387" y="1601893"/>
                  <a:pt x="5080" y="0"/>
                </a:cubicBezTo>
                <a:close/>
              </a:path>
            </a:pathLst>
          </a:custGeom>
        </p:spPr>
        <p:txBody>
          <a:bodyPr lIns="274320" tIns="91440" bIns="91440">
            <a:normAutofit/>
          </a:bodyPr>
          <a:lstStyle>
            <a:lvl1pPr marL="0" indent="0" algn="l">
              <a:buNone/>
              <a:defRPr sz="2000">
                <a:solidFill>
                  <a:schemeClr val="tx1"/>
                </a:solidFill>
              </a:defRPr>
            </a:lvl1pPr>
          </a:lstStyle>
          <a:p>
            <a:r>
              <a:rPr lang="en-US"/>
              <a:t>Click icon to add picture</a:t>
            </a:r>
            <a:endParaRPr lang="en-US" dirty="0"/>
          </a:p>
        </p:txBody>
      </p:sp>
      <p:sp>
        <p:nvSpPr>
          <p:cNvPr id="4" name="Footer Placeholder 4">
            <a:extLst>
              <a:ext uri="{FF2B5EF4-FFF2-40B4-BE49-F238E27FC236}">
                <a16:creationId xmlns:a16="http://schemas.microsoft.com/office/drawing/2014/main" id="{04569D00-2037-2A8D-943B-22FAC1C0B690}"/>
              </a:ext>
            </a:extLst>
          </p:cNvPr>
          <p:cNvSpPr>
            <a:spLocks noGrp="1"/>
          </p:cNvSpPr>
          <p:nvPr>
            <p:ph type="ftr" sz="quarter" idx="11"/>
          </p:nvPr>
        </p:nvSpPr>
        <p:spPr>
          <a:xfrm>
            <a:off x="825500" y="6356349"/>
            <a:ext cx="3819228" cy="365125"/>
          </a:xfrm>
        </p:spPr>
        <p:txBody>
          <a:bodyPr/>
          <a:lstStyle>
            <a:lvl1pPr algn="l">
              <a:defRPr sz="900"/>
            </a:lvl1pPr>
          </a:lstStyle>
          <a:p>
            <a:r>
              <a:rPr lang="en-US" dirty="0"/>
              <a:t>PRESENTATION TITLE</a:t>
            </a:r>
          </a:p>
        </p:txBody>
      </p:sp>
      <p:sp>
        <p:nvSpPr>
          <p:cNvPr id="5" name="Slide Number Placeholder 5">
            <a:extLst>
              <a:ext uri="{FF2B5EF4-FFF2-40B4-BE49-F238E27FC236}">
                <a16:creationId xmlns:a16="http://schemas.microsoft.com/office/drawing/2014/main" id="{75967A9D-0B53-4F3F-0872-495C23A33235}"/>
              </a:ext>
            </a:extLst>
          </p:cNvPr>
          <p:cNvSpPr>
            <a:spLocks noGrp="1"/>
          </p:cNvSpPr>
          <p:nvPr>
            <p:ph type="sldNum" sz="quarter" idx="12"/>
          </p:nvPr>
        </p:nvSpPr>
        <p:spPr>
          <a:xfrm>
            <a:off x="10373350" y="6356349"/>
            <a:ext cx="987552" cy="365125"/>
          </a:xfrm>
        </p:spPr>
        <p:txBody>
          <a:bodyPr/>
          <a:lstStyle>
            <a:lvl1pPr>
              <a:defRPr sz="900"/>
            </a:lvl1pPr>
          </a:lstStyle>
          <a:p>
            <a:fld id="{A49DFD55-3C28-40EF-9E31-A92D2E4017FF}" type="slidenum">
              <a:rPr lang="en-US" smtClean="0"/>
              <a:pPr/>
              <a:t>‹#›</a:t>
            </a:fld>
            <a:endParaRPr lang="en-US" dirty="0"/>
          </a:p>
        </p:txBody>
      </p:sp>
      <p:sp>
        <p:nvSpPr>
          <p:cNvPr id="8" name="Content Placeholder 3">
            <a:extLst>
              <a:ext uri="{FF2B5EF4-FFF2-40B4-BE49-F238E27FC236}">
                <a16:creationId xmlns:a16="http://schemas.microsoft.com/office/drawing/2014/main" id="{643B0E9A-A777-8745-6A36-0A79CB5E036B}"/>
              </a:ext>
            </a:extLst>
          </p:cNvPr>
          <p:cNvSpPr>
            <a:spLocks noGrp="1"/>
          </p:cNvSpPr>
          <p:nvPr>
            <p:ph sz="half" idx="14" hasCustomPrompt="1"/>
          </p:nvPr>
        </p:nvSpPr>
        <p:spPr>
          <a:xfrm>
            <a:off x="5453725" y="3660774"/>
            <a:ext cx="5907176" cy="2536826"/>
          </a:xfrm>
        </p:spPr>
        <p:txBody>
          <a:bodyPr tIns="0">
            <a:normAutofit/>
          </a:bodyPr>
          <a:lstStyle>
            <a:lvl1pPr marL="0" indent="0">
              <a:lnSpc>
                <a:spcPct val="100000"/>
              </a:lnSpc>
              <a:buFont typeface="Arial" panose="020B0604020202020204" pitchFamily="34" charset="0"/>
              <a:buNone/>
              <a:defRPr sz="1800" b="0" spc="50" baseline="0"/>
            </a:lvl1pPr>
            <a:lvl2pPr marL="283464" indent="-285750">
              <a:lnSpc>
                <a:spcPct val="100000"/>
              </a:lnSpc>
              <a:spcBef>
                <a:spcPts val="1000"/>
              </a:spcBef>
              <a:buFont typeface="Arial" panose="020B0604020202020204" pitchFamily="34" charset="0"/>
              <a:buChar char="•"/>
              <a:defRPr sz="1800" spc="50" baseline="0"/>
            </a:lvl2pPr>
            <a:lvl3pPr marL="566928" indent="-285750">
              <a:lnSpc>
                <a:spcPct val="100000"/>
              </a:lnSpc>
              <a:spcBef>
                <a:spcPts val="1000"/>
              </a:spcBef>
              <a:buFont typeface="Arial" panose="020B0604020202020204" pitchFamily="34" charset="0"/>
              <a:buChar char="•"/>
              <a:defRPr sz="1800" spc="50" baseline="0"/>
            </a:lvl3pPr>
            <a:lvl4pPr marL="859536" indent="-285750">
              <a:lnSpc>
                <a:spcPct val="100000"/>
              </a:lnSpc>
              <a:spcBef>
                <a:spcPts val="1000"/>
              </a:spcBef>
              <a:buFont typeface="Arial" panose="020B0604020202020204" pitchFamily="34" charset="0"/>
              <a:buChar char="•"/>
              <a:defRPr sz="1800" spc="50" baseline="0"/>
            </a:lvl4pPr>
            <a:lvl5pPr marL="1152144" indent="-285750">
              <a:lnSpc>
                <a:spcPct val="100000"/>
              </a:lnSpc>
              <a:spcBef>
                <a:spcPts val="1000"/>
              </a:spcBef>
              <a:buFont typeface="Arial" panose="020B0604020202020204" pitchFamily="34" charset="0"/>
              <a:buChar char="•"/>
              <a:defRPr sz="1800" spc="5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9" r:id="rId3"/>
    <p:sldLayoutId id="2147483670" r:id="rId4"/>
    <p:sldLayoutId id="2147483651" r:id="rId5"/>
    <p:sldLayoutId id="2147483671" r:id="rId6"/>
    <p:sldLayoutId id="2147483672" r:id="rId7"/>
    <p:sldLayoutId id="2147483673" r:id="rId8"/>
    <p:sldLayoutId id="2147483664" r:id="rId9"/>
    <p:sldLayoutId id="2147483674" r:id="rId10"/>
    <p:sldLayoutId id="2147483653" r:id="rId11"/>
    <p:sldLayoutId id="2147483667" r:id="rId12"/>
    <p:sldLayoutId id="2147483665" r:id="rId13"/>
  </p:sldLayoutIdLst>
  <p:hf hdr="0" ftr="0" dt="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441918" y="3329790"/>
            <a:ext cx="4941771" cy="3200400"/>
          </a:xfrm>
        </p:spPr>
        <p:txBody>
          <a:bodyPr anchor="ctr"/>
          <a:lstStyle/>
          <a:p>
            <a:r>
              <a:rPr lang="en-US" sz="4000" dirty="0"/>
              <a:t>Middle Housing</a:t>
            </a:r>
            <a:br>
              <a:rPr lang="en-US" dirty="0"/>
            </a:br>
            <a:br>
              <a:rPr lang="en-US" dirty="0"/>
            </a:br>
            <a:r>
              <a:rPr lang="en-US" sz="2800" dirty="0"/>
              <a:t>Berkeley neighborhoods </a:t>
            </a:r>
            <a:br>
              <a:rPr lang="en-US" sz="2800" dirty="0"/>
            </a:br>
            <a:r>
              <a:rPr lang="en-US" sz="2800" dirty="0"/>
              <a:t>council </a:t>
            </a:r>
            <a:br>
              <a:rPr lang="en-US" sz="2800" dirty="0"/>
            </a:br>
            <a:br>
              <a:rPr lang="en-US" sz="2800" dirty="0"/>
            </a:br>
            <a:r>
              <a:rPr lang="en-US" sz="2400" dirty="0"/>
              <a:t>September 14, 2024</a:t>
            </a:r>
          </a:p>
        </p:txBody>
      </p:sp>
    </p:spTree>
    <p:extLst>
      <p:ext uri="{BB962C8B-B14F-4D97-AF65-F5344CB8AC3E}">
        <p14:creationId xmlns:p14="http://schemas.microsoft.com/office/powerpoint/2010/main" val="2586058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C2C3C-988F-4800-37A3-BBFDDD18BE7D}"/>
              </a:ext>
            </a:extLst>
          </p:cNvPr>
          <p:cNvSpPr>
            <a:spLocks noGrp="1"/>
          </p:cNvSpPr>
          <p:nvPr>
            <p:ph type="title"/>
          </p:nvPr>
        </p:nvSpPr>
        <p:spPr/>
        <p:txBody>
          <a:bodyPr/>
          <a:lstStyle/>
          <a:p>
            <a:r>
              <a:rPr lang="en-US" dirty="0"/>
              <a:t>From the City Webpage:</a:t>
            </a:r>
          </a:p>
        </p:txBody>
      </p:sp>
      <p:sp>
        <p:nvSpPr>
          <p:cNvPr id="3" name="Table Placeholder 2">
            <a:extLst>
              <a:ext uri="{FF2B5EF4-FFF2-40B4-BE49-F238E27FC236}">
                <a16:creationId xmlns:a16="http://schemas.microsoft.com/office/drawing/2014/main" id="{05CF5DC9-201F-07EA-2B2B-588CBBF92388}"/>
              </a:ext>
            </a:extLst>
          </p:cNvPr>
          <p:cNvSpPr>
            <a:spLocks noGrp="1"/>
          </p:cNvSpPr>
          <p:nvPr>
            <p:ph type="tbl" sz="quarter" idx="14"/>
          </p:nvPr>
        </p:nvSpPr>
        <p:spPr/>
        <p:txBody>
          <a:bodyPr/>
          <a:lstStyle/>
          <a:p>
            <a:pPr marL="0" marR="0">
              <a:lnSpc>
                <a:spcPct val="107000"/>
              </a:lnSpc>
              <a:spcBef>
                <a:spcPts val="0"/>
              </a:spcBef>
              <a:spcAft>
                <a:spcPts val="800"/>
              </a:spcAft>
            </a:pPr>
            <a:r>
              <a:rPr lang="en-US" sz="2800" i="1" kern="100" dirty="0">
                <a:effectLst/>
                <a:latin typeface="Aptos" panose="020B0004020202020204" pitchFamily="34" charset="0"/>
                <a:ea typeface="Aptos" panose="020B0004020202020204" pitchFamily="34" charset="0"/>
                <a:cs typeface="Times New Roman" panose="02020603050405020304" pitchFamily="18" charset="0"/>
              </a:rPr>
              <a:t>The Planning and Development Department's mission is to enhance safety, livability and resilience in the built environment and to work with the community to promote and protect Berkeley's distinctive neighborhoods, vibrant commercial areas, unique character and natural resources for current and future generations.</a:t>
            </a:r>
          </a:p>
          <a:p>
            <a:endParaRPr lang="en-US" dirty="0"/>
          </a:p>
        </p:txBody>
      </p:sp>
      <p:sp>
        <p:nvSpPr>
          <p:cNvPr id="4" name="Slide Number Placeholder 3">
            <a:extLst>
              <a:ext uri="{FF2B5EF4-FFF2-40B4-BE49-F238E27FC236}">
                <a16:creationId xmlns:a16="http://schemas.microsoft.com/office/drawing/2014/main" id="{97CB4725-81B3-5418-573C-12CF083DE4B5}"/>
              </a:ext>
            </a:extLst>
          </p:cNvPr>
          <p:cNvSpPr>
            <a:spLocks noGrp="1"/>
          </p:cNvSpPr>
          <p:nvPr>
            <p:ph type="sldNum" sz="quarter" idx="12"/>
          </p:nvPr>
        </p:nvSpPr>
        <p:spPr/>
        <p:txBody>
          <a:bodyPr/>
          <a:lstStyle/>
          <a:p>
            <a:fld id="{A49DFD55-3C28-40EF-9E31-A92D2E4017FF}" type="slidenum">
              <a:rPr lang="en-US" smtClean="0"/>
              <a:pPr/>
              <a:t>2</a:t>
            </a:fld>
            <a:endParaRPr lang="en-US" dirty="0"/>
          </a:p>
        </p:txBody>
      </p:sp>
    </p:spTree>
    <p:extLst>
      <p:ext uri="{BB962C8B-B14F-4D97-AF65-F5344CB8AC3E}">
        <p14:creationId xmlns:p14="http://schemas.microsoft.com/office/powerpoint/2010/main" val="2637978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E2E6A-35EC-1B8E-0FD7-8C67870ACA64}"/>
              </a:ext>
            </a:extLst>
          </p:cNvPr>
          <p:cNvSpPr>
            <a:spLocks noGrp="1"/>
          </p:cNvSpPr>
          <p:nvPr>
            <p:ph type="title"/>
          </p:nvPr>
        </p:nvSpPr>
        <p:spPr>
          <a:xfrm>
            <a:off x="2887749" y="372141"/>
            <a:ext cx="9044848" cy="1780860"/>
          </a:xfrm>
        </p:spPr>
        <p:txBody>
          <a:bodyPr/>
          <a:lstStyle/>
          <a:p>
            <a:r>
              <a:rPr lang="en-US" dirty="0"/>
              <a:t>Facts about the proposed Middle Housing</a:t>
            </a:r>
            <a:br>
              <a:rPr lang="en-US" dirty="0"/>
            </a:br>
            <a:br>
              <a:rPr lang="en-US" dirty="0"/>
            </a:br>
            <a:endParaRPr lang="en-US" dirty="0"/>
          </a:p>
        </p:txBody>
      </p:sp>
      <p:sp>
        <p:nvSpPr>
          <p:cNvPr id="12" name="Text Placeholder 11">
            <a:extLst>
              <a:ext uri="{FF2B5EF4-FFF2-40B4-BE49-F238E27FC236}">
                <a16:creationId xmlns:a16="http://schemas.microsoft.com/office/drawing/2014/main" id="{554B61B9-26F6-B304-92CD-03053DAAF2A8}"/>
              </a:ext>
            </a:extLst>
          </p:cNvPr>
          <p:cNvSpPr>
            <a:spLocks noGrp="1"/>
          </p:cNvSpPr>
          <p:nvPr>
            <p:ph type="body" idx="1"/>
          </p:nvPr>
        </p:nvSpPr>
        <p:spPr>
          <a:xfrm>
            <a:off x="1553377" y="2181339"/>
            <a:ext cx="5541485" cy="4304520"/>
          </a:xfrm>
        </p:spPr>
        <p:txBody>
          <a:bodyPr>
            <a:noAutofit/>
          </a:bodyPr>
          <a:lstStyle/>
          <a:p>
            <a:pPr marL="342900" indent="-342900">
              <a:buFont typeface="Arial" panose="020B0604020202020204" pitchFamily="34" charset="0"/>
              <a:buChar char="•"/>
            </a:pPr>
            <a:r>
              <a:rPr lang="en-US" sz="2000" dirty="0"/>
              <a:t>The ordinance will apply to neighborhoods zoned as R1, R2, R2A and MU-R, but excludes the hillside overlay.</a:t>
            </a:r>
          </a:p>
          <a:p>
            <a:pPr marL="342900" indent="-342900">
              <a:buFont typeface="Arial" panose="020B0604020202020204" pitchFamily="34" charset="0"/>
              <a:buChar char="•"/>
            </a:pPr>
            <a:r>
              <a:rPr lang="en-US" sz="2000" dirty="0"/>
              <a:t>It will allow by-right demolition of single family homes if they are not tenant-occupied.</a:t>
            </a:r>
          </a:p>
          <a:p>
            <a:pPr marL="342900" indent="-342900">
              <a:buFont typeface="Arial" panose="020B0604020202020204" pitchFamily="34" charset="0"/>
              <a:buChar char="•"/>
            </a:pPr>
            <a:r>
              <a:rPr lang="en-US" sz="2000" dirty="0"/>
              <a:t>It will allow by-right construction of heights up to 35’.</a:t>
            </a:r>
          </a:p>
          <a:p>
            <a:pPr marL="342900" indent="-342900">
              <a:buFont typeface="Arial" panose="020B0604020202020204" pitchFamily="34" charset="0"/>
              <a:buChar char="•"/>
            </a:pPr>
            <a:r>
              <a:rPr lang="en-US" sz="2000" dirty="0"/>
              <a:t>Set backs are 4’ side, 5’ front and 5’ rear, but front + rear set backs could total 20’ instead.</a:t>
            </a:r>
          </a:p>
          <a:p>
            <a:pPr marL="342900" indent="-342900">
              <a:buFont typeface="Arial" panose="020B0604020202020204" pitchFamily="34" charset="0"/>
              <a:buChar char="•"/>
            </a:pPr>
            <a:r>
              <a:rPr lang="en-US" sz="2000" dirty="0"/>
              <a:t>The density bonus could increase the height and decrease the set backs.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a:p>
        </p:txBody>
      </p:sp>
      <p:sp>
        <p:nvSpPr>
          <p:cNvPr id="35" name="Content Placeholder 34">
            <a:extLst>
              <a:ext uri="{FF2B5EF4-FFF2-40B4-BE49-F238E27FC236}">
                <a16:creationId xmlns:a16="http://schemas.microsoft.com/office/drawing/2014/main" id="{EDBE6233-75E9-40D1-968F-58CA9AD0FF50}"/>
              </a:ext>
            </a:extLst>
          </p:cNvPr>
          <p:cNvSpPr>
            <a:spLocks noGrp="1"/>
          </p:cNvSpPr>
          <p:nvPr>
            <p:ph sz="half" idx="13"/>
          </p:nvPr>
        </p:nvSpPr>
        <p:spPr>
          <a:xfrm>
            <a:off x="2933700" y="1597446"/>
            <a:ext cx="3943627" cy="583893"/>
          </a:xfrm>
        </p:spPr>
        <p:txBody>
          <a:bodyPr>
            <a:normAutofit/>
          </a:bodyPr>
          <a:lstStyle/>
          <a:p>
            <a:r>
              <a:rPr lang="en-US" sz="2400" u="sng" dirty="0"/>
              <a:t>Size and Scope</a:t>
            </a:r>
          </a:p>
        </p:txBody>
      </p:sp>
      <p:sp>
        <p:nvSpPr>
          <p:cNvPr id="14" name="Text Placeholder 13">
            <a:extLst>
              <a:ext uri="{FF2B5EF4-FFF2-40B4-BE49-F238E27FC236}">
                <a16:creationId xmlns:a16="http://schemas.microsoft.com/office/drawing/2014/main" id="{CB9F9E8B-42CD-AC26-AFC9-F1F66695693B}"/>
              </a:ext>
            </a:extLst>
          </p:cNvPr>
          <p:cNvSpPr>
            <a:spLocks noGrp="1"/>
          </p:cNvSpPr>
          <p:nvPr>
            <p:ph type="body" sz="quarter" idx="3"/>
          </p:nvPr>
        </p:nvSpPr>
        <p:spPr>
          <a:xfrm>
            <a:off x="7755875" y="1597446"/>
            <a:ext cx="3597925" cy="506774"/>
          </a:xfrm>
        </p:spPr>
        <p:txBody>
          <a:bodyPr>
            <a:normAutofit/>
          </a:bodyPr>
          <a:lstStyle/>
          <a:p>
            <a:r>
              <a:rPr lang="en-US" sz="2400" b="0" u="sng" dirty="0"/>
              <a:t>Social Impacts</a:t>
            </a:r>
          </a:p>
        </p:txBody>
      </p:sp>
      <p:sp>
        <p:nvSpPr>
          <p:cNvPr id="50" name="Content Placeholder 49">
            <a:extLst>
              <a:ext uri="{FF2B5EF4-FFF2-40B4-BE49-F238E27FC236}">
                <a16:creationId xmlns:a16="http://schemas.microsoft.com/office/drawing/2014/main" id="{8F6B2AE9-DDE4-FD99-A235-3B39EEE21481}"/>
              </a:ext>
            </a:extLst>
          </p:cNvPr>
          <p:cNvSpPr>
            <a:spLocks noGrp="1"/>
          </p:cNvSpPr>
          <p:nvPr>
            <p:ph sz="half" idx="14"/>
          </p:nvPr>
        </p:nvSpPr>
        <p:spPr>
          <a:xfrm>
            <a:off x="7410173" y="2181339"/>
            <a:ext cx="3943627" cy="4304520"/>
          </a:xfrm>
        </p:spPr>
        <p:txBody>
          <a:bodyPr>
            <a:normAutofit/>
          </a:bodyPr>
          <a:lstStyle/>
          <a:p>
            <a:pPr lvl="1"/>
            <a:r>
              <a:rPr lang="en-US" sz="2000" b="1" dirty="0"/>
              <a:t>There is nothing that will encourage “right of return.” </a:t>
            </a:r>
          </a:p>
          <a:p>
            <a:pPr lvl="1"/>
            <a:r>
              <a:rPr lang="en-US" sz="2000" b="1" dirty="0"/>
              <a:t>There is no affordability requirement.</a:t>
            </a:r>
          </a:p>
          <a:p>
            <a:pPr lvl="1"/>
            <a:r>
              <a:rPr lang="en-US" sz="2000" b="1" dirty="0"/>
              <a:t>There has been no Environmental Impact Report specific to this ordinance.</a:t>
            </a:r>
          </a:p>
          <a:p>
            <a:pPr lvl="1"/>
            <a:r>
              <a:rPr lang="en-US" sz="2000" b="1" dirty="0"/>
              <a:t>The increased density this ordinance hopes to achieve could impact the evacuation plan the Fire Department plans to present this fall.</a:t>
            </a:r>
            <a:endParaRPr lang="en-US" dirty="0"/>
          </a:p>
        </p:txBody>
      </p:sp>
      <p:sp>
        <p:nvSpPr>
          <p:cNvPr id="8" name="Slide Number Placeholder 7">
            <a:extLst>
              <a:ext uri="{FF2B5EF4-FFF2-40B4-BE49-F238E27FC236}">
                <a16:creationId xmlns:a16="http://schemas.microsoft.com/office/drawing/2014/main" id="{8F44A959-C2BB-9170-C99C-1A2EDB71B994}"/>
              </a:ext>
            </a:extLst>
          </p:cNvPr>
          <p:cNvSpPr>
            <a:spLocks noGrp="1"/>
          </p:cNvSpPr>
          <p:nvPr>
            <p:ph type="sldNum" sz="quarter" idx="12"/>
          </p:nvPr>
        </p:nvSpPr>
        <p:spPr>
          <a:xfrm>
            <a:off x="10373350" y="6356349"/>
            <a:ext cx="987552" cy="365125"/>
          </a:xfrm>
        </p:spPr>
        <p:txBody>
          <a:bodyPr/>
          <a:lstStyle/>
          <a:p>
            <a:fld id="{A49DFD55-3C28-40EF-9E31-A92D2E4017FF}" type="slidenum">
              <a:rPr lang="en-US" smtClean="0"/>
              <a:pPr/>
              <a:t>3</a:t>
            </a:fld>
            <a:endParaRPr lang="en-US" dirty="0"/>
          </a:p>
        </p:txBody>
      </p:sp>
    </p:spTree>
    <p:extLst>
      <p:ext uri="{BB962C8B-B14F-4D97-AF65-F5344CB8AC3E}">
        <p14:creationId xmlns:p14="http://schemas.microsoft.com/office/powerpoint/2010/main" val="103458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F5859-10C9-4588-9727-B9362E26C29D}"/>
              </a:ext>
            </a:extLst>
          </p:cNvPr>
          <p:cNvSpPr>
            <a:spLocks noGrp="1"/>
          </p:cNvSpPr>
          <p:nvPr>
            <p:ph type="title"/>
          </p:nvPr>
        </p:nvSpPr>
        <p:spPr>
          <a:xfrm>
            <a:off x="462708" y="1020445"/>
            <a:ext cx="5023692" cy="1325563"/>
          </a:xfrm>
        </p:spPr>
        <p:txBody>
          <a:bodyPr>
            <a:noAutofit/>
          </a:bodyPr>
          <a:lstStyle/>
          <a:p>
            <a:pPr algn="ctr"/>
            <a:br>
              <a:rPr lang="en-US" sz="3600" dirty="0"/>
            </a:br>
            <a:r>
              <a:rPr lang="en-US" sz="3600" dirty="0"/>
              <a:t>What we have now:</a:t>
            </a:r>
            <a:br>
              <a:rPr lang="en-US" sz="3600" dirty="0"/>
            </a:br>
            <a:r>
              <a:rPr lang="en-US" dirty="0"/>
              <a:t> </a:t>
            </a:r>
            <a:br>
              <a:rPr lang="en-US" dirty="0"/>
            </a:br>
            <a:endParaRPr lang="en-US" dirty="0"/>
          </a:p>
        </p:txBody>
      </p:sp>
      <p:sp>
        <p:nvSpPr>
          <p:cNvPr id="3" name="Content Placeholder 2">
            <a:extLst>
              <a:ext uri="{FF2B5EF4-FFF2-40B4-BE49-F238E27FC236}">
                <a16:creationId xmlns:a16="http://schemas.microsoft.com/office/drawing/2014/main" id="{5671D7E5-EF66-4BCD-8DAA-E9061157F0BE}"/>
              </a:ext>
            </a:extLst>
          </p:cNvPr>
          <p:cNvSpPr>
            <a:spLocks noGrp="1"/>
          </p:cNvSpPr>
          <p:nvPr>
            <p:ph idx="1"/>
          </p:nvPr>
        </p:nvSpPr>
        <p:spPr>
          <a:xfrm>
            <a:off x="605928" y="2674013"/>
            <a:ext cx="3623172" cy="3269589"/>
          </a:xfrm>
        </p:spPr>
        <p:txBody>
          <a:bodyPr>
            <a:normAutofit/>
          </a:bodyPr>
          <a:lstStyle/>
          <a:p>
            <a:r>
              <a:rPr lang="en-US" sz="3200" dirty="0"/>
              <a:t>The ADU Ordinance  went into effect 11/9/2023</a:t>
            </a:r>
          </a:p>
          <a:p>
            <a:endParaRPr lang="en-US" dirty="0"/>
          </a:p>
        </p:txBody>
      </p:sp>
      <p:sp>
        <p:nvSpPr>
          <p:cNvPr id="5" name="Slide Number Placeholder 5">
            <a:extLst>
              <a:ext uri="{FF2B5EF4-FFF2-40B4-BE49-F238E27FC236}">
                <a16:creationId xmlns:a16="http://schemas.microsoft.com/office/drawing/2014/main" id="{B02A8827-B1A1-2D2F-D6DD-E886B886C43E}"/>
              </a:ext>
            </a:extLst>
          </p:cNvPr>
          <p:cNvSpPr>
            <a:spLocks noGrp="1"/>
          </p:cNvSpPr>
          <p:nvPr>
            <p:ph type="sldNum" sz="quarter" idx="12"/>
          </p:nvPr>
        </p:nvSpPr>
        <p:spPr>
          <a:xfrm>
            <a:off x="10373350" y="6356349"/>
            <a:ext cx="987552" cy="365125"/>
          </a:xfrm>
        </p:spPr>
        <p:txBody>
          <a:bodyPr/>
          <a:lstStyle/>
          <a:p>
            <a:fld id="{A49DFD55-3C28-40EF-9E31-A92D2E4017FF}" type="slidenum">
              <a:rPr lang="en-US" smtClean="0"/>
              <a:pPr/>
              <a:t>4</a:t>
            </a:fld>
            <a:endParaRPr lang="en-US" dirty="0"/>
          </a:p>
        </p:txBody>
      </p:sp>
    </p:spTree>
    <p:extLst>
      <p:ext uri="{BB962C8B-B14F-4D97-AF65-F5344CB8AC3E}">
        <p14:creationId xmlns:p14="http://schemas.microsoft.com/office/powerpoint/2010/main" val="1713219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731C-311B-46F7-A865-6C3AF6B09A47}"/>
              </a:ext>
            </a:extLst>
          </p:cNvPr>
          <p:cNvSpPr>
            <a:spLocks noGrp="1"/>
          </p:cNvSpPr>
          <p:nvPr>
            <p:ph type="title"/>
          </p:nvPr>
        </p:nvSpPr>
        <p:spPr>
          <a:xfrm>
            <a:off x="1322318" y="848298"/>
            <a:ext cx="7288282" cy="1707615"/>
          </a:xfrm>
        </p:spPr>
        <p:txBody>
          <a:bodyPr>
            <a:normAutofit fontScale="90000"/>
          </a:bodyPr>
          <a:lstStyle/>
          <a:p>
            <a:br>
              <a:rPr lang="en-US" dirty="0"/>
            </a:br>
            <a:br>
              <a:rPr lang="en-US" dirty="0"/>
            </a:br>
            <a:br>
              <a:rPr lang="en-US" dirty="0"/>
            </a:br>
            <a:r>
              <a:rPr lang="en-US" sz="3100" dirty="0"/>
              <a:t>the BMC 23.306.010  states that the Purpose of the ADU Ordinance is to:</a:t>
            </a:r>
            <a:br>
              <a:rPr lang="en-US" dirty="0"/>
            </a:br>
            <a:br>
              <a:rPr lang="en-US" dirty="0"/>
            </a:br>
            <a:endParaRPr lang="en-US" dirty="0"/>
          </a:p>
        </p:txBody>
      </p:sp>
      <p:sp>
        <p:nvSpPr>
          <p:cNvPr id="3" name="Text Placeholder 2">
            <a:extLst>
              <a:ext uri="{FF2B5EF4-FFF2-40B4-BE49-F238E27FC236}">
                <a16:creationId xmlns:a16="http://schemas.microsoft.com/office/drawing/2014/main" id="{9D5232F9-FD00-464A-9F17-619C91AEF8F3}"/>
              </a:ext>
            </a:extLst>
          </p:cNvPr>
          <p:cNvSpPr>
            <a:spLocks noGrp="1"/>
          </p:cNvSpPr>
          <p:nvPr>
            <p:ph sz="half" idx="2"/>
          </p:nvPr>
        </p:nvSpPr>
        <p:spPr>
          <a:xfrm>
            <a:off x="1322388" y="2203374"/>
            <a:ext cx="7288212" cy="3966756"/>
          </a:xfrm>
        </p:spPr>
        <p:txBody>
          <a:bodyPr>
            <a:normAutofit lnSpcReduction="10000"/>
          </a:bodyPr>
          <a:lstStyle/>
          <a:p>
            <a:r>
              <a:rPr lang="en-US" sz="2800" dirty="0"/>
              <a:t>Increase overall supply and range of housing options in Berkeley.</a:t>
            </a:r>
            <a:br>
              <a:rPr lang="en-US" sz="2800" dirty="0"/>
            </a:br>
            <a:br>
              <a:rPr lang="en-US" sz="2800" dirty="0"/>
            </a:br>
            <a:r>
              <a:rPr lang="en-US" sz="2800" dirty="0"/>
              <a:t>Expedite small-scale infill development.</a:t>
            </a:r>
          </a:p>
          <a:p>
            <a:endParaRPr lang="en-US" sz="2800" dirty="0"/>
          </a:p>
          <a:p>
            <a:r>
              <a:rPr lang="en-US" sz="2800" dirty="0"/>
              <a:t>Support housing element goals of facilitating construction of accessory dwelling units and increasing the number of housing units that are more affordable to Berkeley residents.</a:t>
            </a:r>
          </a:p>
        </p:txBody>
      </p:sp>
      <p:sp>
        <p:nvSpPr>
          <p:cNvPr id="14" name="Slide Number Placeholder 5">
            <a:extLst>
              <a:ext uri="{FF2B5EF4-FFF2-40B4-BE49-F238E27FC236}">
                <a16:creationId xmlns:a16="http://schemas.microsoft.com/office/drawing/2014/main" id="{ECE635A2-70B8-3EAB-6A18-952B02EBAA1E}"/>
              </a:ext>
            </a:extLst>
          </p:cNvPr>
          <p:cNvSpPr>
            <a:spLocks noGrp="1"/>
          </p:cNvSpPr>
          <p:nvPr>
            <p:ph type="sldNum" sz="quarter" idx="12"/>
          </p:nvPr>
        </p:nvSpPr>
        <p:spPr>
          <a:xfrm>
            <a:off x="10373350" y="6356349"/>
            <a:ext cx="987552" cy="365125"/>
          </a:xfrm>
        </p:spPr>
        <p:txBody>
          <a:bodyPr/>
          <a:lstStyle/>
          <a:p>
            <a:fld id="{A49DFD55-3C28-40EF-9E31-A92D2E4017FF}" type="slidenum">
              <a:rPr lang="en-US" smtClean="0"/>
              <a:pPr/>
              <a:t>5</a:t>
            </a:fld>
            <a:endParaRPr lang="en-US" dirty="0"/>
          </a:p>
        </p:txBody>
      </p:sp>
    </p:spTree>
    <p:extLst>
      <p:ext uri="{BB962C8B-B14F-4D97-AF65-F5344CB8AC3E}">
        <p14:creationId xmlns:p14="http://schemas.microsoft.com/office/powerpoint/2010/main" val="3571516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9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7D9B3-B64F-656A-0D99-161A6C0F518F}"/>
              </a:ext>
            </a:extLst>
          </p:cNvPr>
          <p:cNvSpPr>
            <a:spLocks noGrp="1"/>
          </p:cNvSpPr>
          <p:nvPr>
            <p:ph type="title"/>
          </p:nvPr>
        </p:nvSpPr>
        <p:spPr>
          <a:xfrm>
            <a:off x="1341120" y="558801"/>
            <a:ext cx="9953308" cy="697122"/>
          </a:xfrm>
        </p:spPr>
        <p:txBody>
          <a:bodyPr>
            <a:normAutofit/>
          </a:bodyPr>
          <a:lstStyle/>
          <a:p>
            <a:r>
              <a:rPr lang="en-US" sz="3200" dirty="0"/>
              <a:t>Facts about the current ADU ORDINANCE</a:t>
            </a:r>
          </a:p>
        </p:txBody>
      </p:sp>
      <p:sp>
        <p:nvSpPr>
          <p:cNvPr id="68" name="Slide Number Placeholder 67">
            <a:extLst>
              <a:ext uri="{FF2B5EF4-FFF2-40B4-BE49-F238E27FC236}">
                <a16:creationId xmlns:a16="http://schemas.microsoft.com/office/drawing/2014/main" id="{AA0ACADD-CC4E-851C-DA07-C22DB97FA23E}"/>
              </a:ext>
            </a:extLst>
          </p:cNvPr>
          <p:cNvSpPr>
            <a:spLocks noGrp="1"/>
          </p:cNvSpPr>
          <p:nvPr>
            <p:ph type="sldNum" sz="quarter" idx="13"/>
          </p:nvPr>
        </p:nvSpPr>
        <p:spPr>
          <a:xfrm>
            <a:off x="10373350" y="6356349"/>
            <a:ext cx="987552" cy="365125"/>
          </a:xfrm>
        </p:spPr>
        <p:txBody>
          <a:bodyPr/>
          <a:lstStyle/>
          <a:p>
            <a:fld id="{A49DFD55-3C28-40EF-9E31-A92D2E4017FF}" type="slidenum">
              <a:rPr lang="en-US" smtClean="0"/>
              <a:pPr/>
              <a:t>6</a:t>
            </a:fld>
            <a:endParaRPr lang="en-US" dirty="0"/>
          </a:p>
        </p:txBody>
      </p:sp>
      <p:sp>
        <p:nvSpPr>
          <p:cNvPr id="3" name="Text Placeholder 11">
            <a:extLst>
              <a:ext uri="{FF2B5EF4-FFF2-40B4-BE49-F238E27FC236}">
                <a16:creationId xmlns:a16="http://schemas.microsoft.com/office/drawing/2014/main" id="{6679BBA5-F963-C23C-E946-C356A153B9B8}"/>
              </a:ext>
            </a:extLst>
          </p:cNvPr>
          <p:cNvSpPr txBox="1">
            <a:spLocks/>
          </p:cNvSpPr>
          <p:nvPr/>
        </p:nvSpPr>
        <p:spPr>
          <a:xfrm>
            <a:off x="2126255" y="1542361"/>
            <a:ext cx="8372820" cy="4943498"/>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panose="020B0604020202020204" pitchFamily="34" charset="0"/>
              <a:buNone/>
              <a:defRPr lang="en-US" sz="1800" b="1" kern="1200" spc="50" baseline="0" dirty="0" smtClean="0">
                <a:solidFill>
                  <a:schemeClr val="tx1"/>
                </a:solidFill>
                <a:latin typeface="+mj-lt"/>
                <a:ea typeface="+mj-ea"/>
                <a:cs typeface="+mj-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342900" indent="-342900">
              <a:buFont typeface="Arial" panose="020B0604020202020204" pitchFamily="34" charset="0"/>
              <a:buChar char="•"/>
            </a:pPr>
            <a:r>
              <a:rPr lang="en-US" sz="2800" dirty="0"/>
              <a:t>It allows by-right construction of heights up to 25’.</a:t>
            </a:r>
          </a:p>
          <a:p>
            <a:pPr marL="342900" indent="-342900">
              <a:buFont typeface="Arial" panose="020B0604020202020204" pitchFamily="34" charset="0"/>
              <a:buChar char="•"/>
            </a:pPr>
            <a:r>
              <a:rPr lang="en-US" sz="2800" dirty="0"/>
              <a:t>Under certain conditions, an ADU or Junior ADU can extend to the sidewalk and to side and rear property lines.</a:t>
            </a:r>
          </a:p>
          <a:p>
            <a:pPr marL="342900" indent="-342900">
              <a:buFont typeface="Arial" panose="020B0604020202020204" pitchFamily="34" charset="0"/>
              <a:buChar char="•"/>
            </a:pPr>
            <a:r>
              <a:rPr lang="en-US" sz="2800" dirty="0"/>
              <a:t>The ordinance applies to every neighborhood in the city, but the high fire zones have more restrictions.</a:t>
            </a:r>
          </a:p>
          <a:p>
            <a:pPr marL="342900" indent="-342900">
              <a:buFont typeface="Arial" panose="020B0604020202020204" pitchFamily="34" charset="0"/>
              <a:buChar char="•"/>
            </a:pPr>
            <a:r>
              <a:rPr lang="en-US" sz="2800" dirty="0"/>
              <a:t>There are no affordability requirements.</a:t>
            </a:r>
          </a:p>
          <a:p>
            <a:pPr marL="342900" indent="-342900">
              <a:buFont typeface="Arial" panose="020B0604020202020204" pitchFamily="34" charset="0"/>
              <a:buChar char="•"/>
            </a:pPr>
            <a:r>
              <a:rPr lang="en-US" sz="2800" dirty="0"/>
              <a:t>To build a Junior ADU, the Owners must live in one of the units. </a:t>
            </a:r>
          </a:p>
          <a:p>
            <a:endParaRPr lang="en-US" sz="2000" dirty="0"/>
          </a:p>
          <a:p>
            <a:pPr marL="342900" indent="-342900">
              <a:buFont typeface="Arial" panose="020B0604020202020204" pitchFamily="34" charset="0"/>
              <a:buChar char="•"/>
            </a:pPr>
            <a:endParaRPr lang="en-US" sz="2000" dirty="0"/>
          </a:p>
        </p:txBody>
      </p:sp>
    </p:spTree>
    <p:extLst>
      <p:ext uri="{BB962C8B-B14F-4D97-AF65-F5344CB8AC3E}">
        <p14:creationId xmlns:p14="http://schemas.microsoft.com/office/powerpoint/2010/main" val="636929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C97BE-403B-122E-90D1-2788978A0B6F}"/>
              </a:ext>
            </a:extLst>
          </p:cNvPr>
          <p:cNvSpPr>
            <a:spLocks noGrp="1"/>
          </p:cNvSpPr>
          <p:nvPr>
            <p:ph type="ctrTitle"/>
          </p:nvPr>
        </p:nvSpPr>
        <p:spPr>
          <a:xfrm>
            <a:off x="6555036" y="406400"/>
            <a:ext cx="5133860" cy="5862198"/>
          </a:xfrm>
        </p:spPr>
        <p:txBody>
          <a:bodyPr/>
          <a:lstStyle/>
          <a:p>
            <a:r>
              <a:rPr lang="en-US" sz="2800" dirty="0"/>
              <a:t>Since the new codes went into effect 10 months ago, Have the results been studied?</a:t>
            </a:r>
            <a:br>
              <a:rPr lang="en-US" dirty="0"/>
            </a:br>
            <a:br>
              <a:rPr lang="en-US" dirty="0"/>
            </a:br>
            <a:r>
              <a:rPr lang="en-US" sz="2400" dirty="0"/>
              <a:t>How many permits have been issued?</a:t>
            </a:r>
            <a:br>
              <a:rPr lang="en-US" sz="2400" dirty="0"/>
            </a:br>
            <a:br>
              <a:rPr lang="en-US" sz="2400" dirty="0"/>
            </a:br>
            <a:r>
              <a:rPr lang="en-US" sz="2400" dirty="0"/>
              <a:t>How many new units have been built?</a:t>
            </a:r>
            <a:br>
              <a:rPr lang="en-US" sz="2400" dirty="0"/>
            </a:br>
            <a:br>
              <a:rPr lang="en-US" sz="2400" dirty="0"/>
            </a:br>
            <a:r>
              <a:rPr lang="en-US" sz="2400" dirty="0"/>
              <a:t>Are the units being rented?</a:t>
            </a:r>
            <a:br>
              <a:rPr lang="en-US" sz="2400" dirty="0"/>
            </a:br>
            <a:br>
              <a:rPr lang="en-US" sz="2400" dirty="0"/>
            </a:br>
            <a:r>
              <a:rPr lang="en-US" sz="2400" dirty="0"/>
              <a:t>What’s the average rental price of these units?</a:t>
            </a:r>
            <a:br>
              <a:rPr lang="en-US" sz="2400" dirty="0"/>
            </a:br>
            <a:endParaRPr lang="en-US" sz="2800" dirty="0"/>
          </a:p>
        </p:txBody>
      </p:sp>
    </p:spTree>
    <p:extLst>
      <p:ext uri="{BB962C8B-B14F-4D97-AF65-F5344CB8AC3E}">
        <p14:creationId xmlns:p14="http://schemas.microsoft.com/office/powerpoint/2010/main" val="334696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8DBD1-DB29-D44F-FD5A-3071BB37EF37}"/>
              </a:ext>
            </a:extLst>
          </p:cNvPr>
          <p:cNvSpPr>
            <a:spLocks noGrp="1"/>
          </p:cNvSpPr>
          <p:nvPr>
            <p:ph type="ctrTitle"/>
          </p:nvPr>
        </p:nvSpPr>
        <p:spPr>
          <a:xfrm>
            <a:off x="5717755" y="487018"/>
            <a:ext cx="5453166" cy="6370982"/>
          </a:xfrm>
        </p:spPr>
        <p:txBody>
          <a:bodyPr/>
          <a:lstStyle/>
          <a:p>
            <a:br>
              <a:rPr lang="en-US" dirty="0"/>
            </a:br>
            <a:br>
              <a:rPr lang="en-US" dirty="0"/>
            </a:br>
            <a:br>
              <a:rPr lang="en-US" dirty="0"/>
            </a:br>
            <a:br>
              <a:rPr lang="en-US" dirty="0"/>
            </a:br>
            <a:br>
              <a:rPr lang="en-US" dirty="0"/>
            </a:br>
            <a:endParaRPr lang="en-US" dirty="0"/>
          </a:p>
        </p:txBody>
      </p:sp>
      <p:sp>
        <p:nvSpPr>
          <p:cNvPr id="6" name="TextBox 5">
            <a:extLst>
              <a:ext uri="{FF2B5EF4-FFF2-40B4-BE49-F238E27FC236}">
                <a16:creationId xmlns:a16="http://schemas.microsoft.com/office/drawing/2014/main" id="{23FECF0D-AC18-FE7E-0767-4E884C3980D3}"/>
              </a:ext>
            </a:extLst>
          </p:cNvPr>
          <p:cNvSpPr txBox="1"/>
          <p:nvPr/>
        </p:nvSpPr>
        <p:spPr>
          <a:xfrm>
            <a:off x="5376231" y="487020"/>
            <a:ext cx="6566052" cy="2523768"/>
          </a:xfrm>
          <a:prstGeom prst="rect">
            <a:avLst/>
          </a:prstGeom>
          <a:noFill/>
        </p:spPr>
        <p:txBody>
          <a:bodyPr wrap="square">
            <a:spAutoFit/>
          </a:bodyPr>
          <a:lstStyle/>
          <a:p>
            <a:endParaRPr lang="en-US" sz="2800" dirty="0"/>
          </a:p>
          <a:p>
            <a:r>
              <a:rPr lang="en-US" sz="2800" dirty="0"/>
              <a:t>If we haven’t studied how the ADU ordinance is working, why are such sweeping changes being proposed now?</a:t>
            </a:r>
          </a:p>
          <a:p>
            <a:endParaRPr lang="en-US" sz="2800" dirty="0"/>
          </a:p>
          <a:p>
            <a:endParaRPr lang="en-US" dirty="0"/>
          </a:p>
        </p:txBody>
      </p:sp>
      <p:sp>
        <p:nvSpPr>
          <p:cNvPr id="8" name="TextBox 7">
            <a:extLst>
              <a:ext uri="{FF2B5EF4-FFF2-40B4-BE49-F238E27FC236}">
                <a16:creationId xmlns:a16="http://schemas.microsoft.com/office/drawing/2014/main" id="{C1D05EB3-9810-18A1-C302-949881167A0A}"/>
              </a:ext>
            </a:extLst>
          </p:cNvPr>
          <p:cNvSpPr txBox="1"/>
          <p:nvPr/>
        </p:nvSpPr>
        <p:spPr>
          <a:xfrm rot="10800000" flipV="1">
            <a:off x="6566233" y="2160342"/>
            <a:ext cx="5453167" cy="3970318"/>
          </a:xfrm>
          <a:prstGeom prst="rect">
            <a:avLst/>
          </a:prstGeom>
          <a:noFill/>
        </p:spPr>
        <p:txBody>
          <a:bodyPr wrap="square" rtlCol="0">
            <a:spAutoFit/>
          </a:bodyPr>
          <a:lstStyle/>
          <a:p>
            <a:endParaRPr lang="en-US" sz="2800" dirty="0"/>
          </a:p>
          <a:p>
            <a:endParaRPr lang="en-US" sz="2800" dirty="0"/>
          </a:p>
          <a:p>
            <a:endParaRPr lang="en-US" sz="2800" dirty="0"/>
          </a:p>
          <a:p>
            <a:endParaRPr lang="en-US" sz="2400" dirty="0"/>
          </a:p>
          <a:p>
            <a:endParaRPr lang="en-US" sz="2400" dirty="0"/>
          </a:p>
          <a:p>
            <a:r>
              <a:rPr lang="en-US" sz="2400" dirty="0"/>
              <a:t>How can the community influence the process?</a:t>
            </a:r>
          </a:p>
          <a:p>
            <a:endParaRPr lang="en-US" sz="2400" dirty="0"/>
          </a:p>
          <a:p>
            <a:r>
              <a:rPr lang="en-US" sz="2400" dirty="0"/>
              <a:t>When will the item come before City Council again?</a:t>
            </a:r>
          </a:p>
        </p:txBody>
      </p:sp>
      <p:sp>
        <p:nvSpPr>
          <p:cNvPr id="10" name="TextBox 9">
            <a:extLst>
              <a:ext uri="{FF2B5EF4-FFF2-40B4-BE49-F238E27FC236}">
                <a16:creationId xmlns:a16="http://schemas.microsoft.com/office/drawing/2014/main" id="{6BC6982F-96D0-0F5F-2F0D-CFA55AAD72DA}"/>
              </a:ext>
            </a:extLst>
          </p:cNvPr>
          <p:cNvSpPr txBox="1"/>
          <p:nvPr/>
        </p:nvSpPr>
        <p:spPr>
          <a:xfrm>
            <a:off x="638978" y="3429000"/>
            <a:ext cx="4307416" cy="2954655"/>
          </a:xfrm>
          <a:prstGeom prst="rect">
            <a:avLst/>
          </a:prstGeom>
          <a:noFill/>
        </p:spPr>
        <p:txBody>
          <a:bodyPr wrap="square" rtlCol="0">
            <a:spAutoFit/>
          </a:bodyPr>
          <a:lstStyle/>
          <a:p>
            <a:r>
              <a:rPr lang="en-US" sz="2400" dirty="0"/>
              <a:t>Berkeley residents have made it clear that this issue is important to all of us.</a:t>
            </a:r>
          </a:p>
          <a:p>
            <a:endParaRPr lang="en-US" sz="2400" dirty="0"/>
          </a:p>
          <a:p>
            <a:r>
              <a:rPr lang="en-US" sz="2400" dirty="0"/>
              <a:t>Will the Planning Department be holding informational sessions?</a:t>
            </a:r>
          </a:p>
          <a:p>
            <a:endParaRPr lang="en-US" dirty="0"/>
          </a:p>
        </p:txBody>
      </p:sp>
      <p:sp>
        <p:nvSpPr>
          <p:cNvPr id="11" name="TextBox 10">
            <a:extLst>
              <a:ext uri="{FF2B5EF4-FFF2-40B4-BE49-F238E27FC236}">
                <a16:creationId xmlns:a16="http://schemas.microsoft.com/office/drawing/2014/main" id="{5EC853E2-70EE-A5E5-A499-284EE69BF712}"/>
              </a:ext>
            </a:extLst>
          </p:cNvPr>
          <p:cNvSpPr txBox="1"/>
          <p:nvPr/>
        </p:nvSpPr>
        <p:spPr>
          <a:xfrm>
            <a:off x="396607" y="365833"/>
            <a:ext cx="3756751" cy="1077218"/>
          </a:xfrm>
          <a:prstGeom prst="rect">
            <a:avLst/>
          </a:prstGeom>
          <a:noFill/>
        </p:spPr>
        <p:txBody>
          <a:bodyPr wrap="square" rtlCol="0">
            <a:spAutoFit/>
          </a:bodyPr>
          <a:lstStyle/>
          <a:p>
            <a:pPr algn="ctr"/>
            <a:r>
              <a:rPr lang="en-US" sz="3200" dirty="0"/>
              <a:t>Questions to consider</a:t>
            </a:r>
          </a:p>
        </p:txBody>
      </p:sp>
    </p:spTree>
    <p:extLst>
      <p:ext uri="{BB962C8B-B14F-4D97-AF65-F5344CB8AC3E}">
        <p14:creationId xmlns:p14="http://schemas.microsoft.com/office/powerpoint/2010/main" val="608796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1EDE-5423-435C-B149-87AB1BC22B83}"/>
              </a:ext>
            </a:extLst>
          </p:cNvPr>
          <p:cNvSpPr>
            <a:spLocks noGrp="1"/>
          </p:cNvSpPr>
          <p:nvPr>
            <p:ph type="ctrTitle"/>
          </p:nvPr>
        </p:nvSpPr>
        <p:spPr>
          <a:xfrm>
            <a:off x="4267200" y="1615736"/>
            <a:ext cx="4179570" cy="1524735"/>
          </a:xfrm>
        </p:spPr>
        <p:txBody>
          <a:bodyPr/>
          <a:lstStyle/>
          <a:p>
            <a:r>
              <a:rPr lang="en-US" dirty="0"/>
              <a:t>THANK YOU</a:t>
            </a:r>
          </a:p>
        </p:txBody>
      </p:sp>
      <p:sp>
        <p:nvSpPr>
          <p:cNvPr id="3" name="Subtitle 2">
            <a:extLst>
              <a:ext uri="{FF2B5EF4-FFF2-40B4-BE49-F238E27FC236}">
                <a16:creationId xmlns:a16="http://schemas.microsoft.com/office/drawing/2014/main" id="{AF64C29E-DF30-4DC6-AB95-2016F9A703B6}"/>
              </a:ext>
            </a:extLst>
          </p:cNvPr>
          <p:cNvSpPr>
            <a:spLocks noGrp="1"/>
          </p:cNvSpPr>
          <p:nvPr>
            <p:ph type="subTitle" idx="1"/>
          </p:nvPr>
        </p:nvSpPr>
        <p:spPr>
          <a:xfrm>
            <a:off x="4267199" y="3238103"/>
            <a:ext cx="5471711" cy="2850181"/>
          </a:xfrm>
        </p:spPr>
        <p:txBody>
          <a:bodyPr>
            <a:noAutofit/>
          </a:bodyPr>
          <a:lstStyle/>
          <a:p>
            <a:endParaRPr lang="en-US" dirty="0"/>
          </a:p>
          <a:p>
            <a:r>
              <a:rPr lang="en-US" dirty="0"/>
              <a:t>Berkeley Neighborhoods Council</a:t>
            </a:r>
          </a:p>
          <a:p>
            <a:r>
              <a:rPr lang="en-US" dirty="0"/>
              <a:t>BerkeleyNeighborhoodsCouncil.com</a:t>
            </a:r>
          </a:p>
          <a:p>
            <a:r>
              <a:rPr lang="en-US" dirty="0"/>
              <a:t>bnc50@berkeleyneighborhoodscouncil.com</a:t>
            </a:r>
          </a:p>
          <a:p>
            <a:endParaRPr lang="en-US" dirty="0"/>
          </a:p>
        </p:txBody>
      </p:sp>
      <p:sp>
        <p:nvSpPr>
          <p:cNvPr id="6" name="Slide Number Placeholder 5">
            <a:extLst>
              <a:ext uri="{FF2B5EF4-FFF2-40B4-BE49-F238E27FC236}">
                <a16:creationId xmlns:a16="http://schemas.microsoft.com/office/drawing/2014/main" id="{4C127D99-645F-4FCF-9573-FDFE2A344FA9}"/>
              </a:ext>
            </a:extLst>
          </p:cNvPr>
          <p:cNvSpPr>
            <a:spLocks noGrp="1"/>
          </p:cNvSpPr>
          <p:nvPr>
            <p:ph type="sldNum" sz="quarter" idx="12"/>
          </p:nvPr>
        </p:nvSpPr>
        <p:spPr>
          <a:xfrm>
            <a:off x="9579428" y="6356350"/>
            <a:ext cx="1774371" cy="365125"/>
          </a:xfrm>
        </p:spPr>
        <p:txBody>
          <a:bodyPr/>
          <a:lstStyle/>
          <a:p>
            <a:fld id="{A49DFD55-3C28-40EF-9E31-A92D2E4017FF}" type="slidenum">
              <a:rPr lang="en-US" smtClean="0"/>
              <a:pPr/>
              <a:t>9</a:t>
            </a:fld>
            <a:endParaRPr lang="en-US" dirty="0"/>
          </a:p>
        </p:txBody>
      </p:sp>
    </p:spTree>
    <p:extLst>
      <p:ext uri="{BB962C8B-B14F-4D97-AF65-F5344CB8AC3E}">
        <p14:creationId xmlns:p14="http://schemas.microsoft.com/office/powerpoint/2010/main" val="1969787568"/>
      </p:ext>
    </p:extLst>
  </p:cSld>
  <p:clrMapOvr>
    <a:masterClrMapping/>
  </p:clrMapOvr>
</p:sld>
</file>

<file path=ppt/theme/theme1.xml><?xml version="1.0" encoding="utf-8"?>
<a:theme xmlns:a="http://schemas.openxmlformats.org/drawingml/2006/main" name="Custom">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ustom" id="{F85C13B5-8B75-4CB8-BA5E-9CAC0747196D}" vid="{617487EE-AB70-4C55-8A81-E6744CC4A2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BF691C-888B-4061-8A6F-D5CE84A0254B}">
  <ds:schemaRefs>
    <ds:schemaRef ds:uri="http://schemas.microsoft.com/sharepoint/v3/contenttype/forms"/>
  </ds:schemaRefs>
</ds:datastoreItem>
</file>

<file path=customXml/itemProps2.xml><?xml version="1.0" encoding="utf-8"?>
<ds:datastoreItem xmlns:ds="http://schemas.openxmlformats.org/officeDocument/2006/customXml" ds:itemID="{49168DCE-134F-4610-A6AA-88CEBE8D71D2}">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5EDE3176-A15D-46A3-BDDB-64A0D73632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{392D00E2-2611-4714-B1F1-D0D1A4A73533}tf67328976_win32</Template>
  <TotalTime>701</TotalTime>
  <Words>530</Words>
  <Application>Microsoft Office PowerPoint</Application>
  <PresentationFormat>Widescreen</PresentationFormat>
  <Paragraphs>62</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Arial</vt:lpstr>
      <vt:lpstr>Calibri</vt:lpstr>
      <vt:lpstr>Tenorite</vt:lpstr>
      <vt:lpstr>Custom</vt:lpstr>
      <vt:lpstr>Middle Housing  Berkeley neighborhoods  council   September 14, 2024</vt:lpstr>
      <vt:lpstr>From the City Webpage:</vt:lpstr>
      <vt:lpstr>Facts about the proposed Middle Housing  </vt:lpstr>
      <vt:lpstr> What we have now:   </vt:lpstr>
      <vt:lpstr>   the BMC 23.306.010  states that the Purpose of the ADU Ordinance is to:  </vt:lpstr>
      <vt:lpstr>Facts about the current ADU ORDINANCE</vt:lpstr>
      <vt:lpstr>Since the new codes went into effect 10 months ago, Have the results been studied?  How many permits have been issued?  How many new units have been built?  Are the units being rented?  What’s the average rental price of these units? </vt:lpstr>
      <vt:lpstr>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John Battles</dc:creator>
  <cp:lastModifiedBy>John Battles</cp:lastModifiedBy>
  <cp:revision>11</cp:revision>
  <dcterms:created xsi:type="dcterms:W3CDTF">2024-09-14T03:28:00Z</dcterms:created>
  <dcterms:modified xsi:type="dcterms:W3CDTF">2024-09-15T05:25:15Z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